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handoutMasterIdLst>
    <p:handoutMasterId r:id="rId6"/>
  </p:handoutMasterIdLst>
  <p:sldIdLst>
    <p:sldId id="256" r:id="rId5"/>
  </p:sldIdLst>
  <p:sldSz cx="12801600" cy="9601200" type="A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70"/>
    <a:srgbClr val="FEF6F6"/>
    <a:srgbClr val="F8B3AF"/>
    <a:srgbClr val="F47C7C"/>
    <a:srgbClr val="F3A3A3"/>
    <a:srgbClr val="F05D56"/>
    <a:srgbClr val="EE4037"/>
    <a:srgbClr val="F16C65"/>
    <a:srgbClr val="F65050"/>
    <a:srgbClr val="EF574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59843DA-77DF-4E85-B38E-F2AC084A31D9}" v="3" dt="2021-10-18T04:40:26.831"/>
    <p1510:client id="{44D3E767-A552-449C-9C6C-68C587492013}" v="184" dt="2021-10-18T00:11:00.24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75" d="100"/>
          <a:sy n="75" d="100"/>
        </p:scale>
        <p:origin x="1806" y="2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1" d="100"/>
          <a:sy n="51" d="100"/>
        </p:scale>
        <p:origin x="2692" y="2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handoutMaster" Target="handoutMasters/handout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en Hao Liang" userId="61d8bc9d-a2a3-4a49-af49-98edb643a714" providerId="ADAL" clId="{359843DA-77DF-4E85-B38E-F2AC084A31D9}"/>
    <pc:docChg chg="undo custSel modSld modMainMaster">
      <pc:chgData name="Wen Hao Liang" userId="61d8bc9d-a2a3-4a49-af49-98edb643a714" providerId="ADAL" clId="{359843DA-77DF-4E85-B38E-F2AC084A31D9}" dt="2021-10-18T04:40:49.652" v="26" actId="1037"/>
      <pc:docMkLst>
        <pc:docMk/>
      </pc:docMkLst>
      <pc:sldChg chg="modSp mod">
        <pc:chgData name="Wen Hao Liang" userId="61d8bc9d-a2a3-4a49-af49-98edb643a714" providerId="ADAL" clId="{359843DA-77DF-4E85-B38E-F2AC084A31D9}" dt="2021-10-18T04:39:34.023" v="1" actId="207"/>
        <pc:sldMkLst>
          <pc:docMk/>
          <pc:sldMk cId="168482497" sldId="256"/>
        </pc:sldMkLst>
        <pc:picChg chg="mod">
          <ac:chgData name="Wen Hao Liang" userId="61d8bc9d-a2a3-4a49-af49-98edb643a714" providerId="ADAL" clId="{359843DA-77DF-4E85-B38E-F2AC084A31D9}" dt="2021-10-18T04:39:34.023" v="1" actId="207"/>
          <ac:picMkLst>
            <pc:docMk/>
            <pc:sldMk cId="168482497" sldId="256"/>
            <ac:picMk id="20" creationId="{81FA222C-C060-4C24-9272-2E235EB88958}"/>
          </ac:picMkLst>
        </pc:picChg>
        <pc:picChg chg="mod">
          <ac:chgData name="Wen Hao Liang" userId="61d8bc9d-a2a3-4a49-af49-98edb643a714" providerId="ADAL" clId="{359843DA-77DF-4E85-B38E-F2AC084A31D9}" dt="2021-10-18T04:39:34.023" v="1" actId="207"/>
          <ac:picMkLst>
            <pc:docMk/>
            <pc:sldMk cId="168482497" sldId="256"/>
            <ac:picMk id="22" creationId="{271065D2-960F-4877-A01F-01115FA90DD1}"/>
          </ac:picMkLst>
        </pc:picChg>
        <pc:picChg chg="mod">
          <ac:chgData name="Wen Hao Liang" userId="61d8bc9d-a2a3-4a49-af49-98edb643a714" providerId="ADAL" clId="{359843DA-77DF-4E85-B38E-F2AC084A31D9}" dt="2021-10-18T04:39:34.023" v="1" actId="207"/>
          <ac:picMkLst>
            <pc:docMk/>
            <pc:sldMk cId="168482497" sldId="256"/>
            <ac:picMk id="24" creationId="{DAEE0871-483C-480B-9929-1574D7046F55}"/>
          </ac:picMkLst>
        </pc:picChg>
        <pc:picChg chg="mod">
          <ac:chgData name="Wen Hao Liang" userId="61d8bc9d-a2a3-4a49-af49-98edb643a714" providerId="ADAL" clId="{359843DA-77DF-4E85-B38E-F2AC084A31D9}" dt="2021-10-18T04:39:34.023" v="1" actId="207"/>
          <ac:picMkLst>
            <pc:docMk/>
            <pc:sldMk cId="168482497" sldId="256"/>
            <ac:picMk id="26" creationId="{A469AAF5-F5F3-4305-B642-BB5585D3D0BE}"/>
          </ac:picMkLst>
        </pc:picChg>
        <pc:picChg chg="mod">
          <ac:chgData name="Wen Hao Liang" userId="61d8bc9d-a2a3-4a49-af49-98edb643a714" providerId="ADAL" clId="{359843DA-77DF-4E85-B38E-F2AC084A31D9}" dt="2021-10-18T04:39:34.023" v="1" actId="207"/>
          <ac:picMkLst>
            <pc:docMk/>
            <pc:sldMk cId="168482497" sldId="256"/>
            <ac:picMk id="32" creationId="{EBEBFC78-DCA3-43FB-BDAE-55070BDA8670}"/>
          </ac:picMkLst>
        </pc:picChg>
        <pc:picChg chg="mod">
          <ac:chgData name="Wen Hao Liang" userId="61d8bc9d-a2a3-4a49-af49-98edb643a714" providerId="ADAL" clId="{359843DA-77DF-4E85-B38E-F2AC084A31D9}" dt="2021-10-18T04:39:34.023" v="1" actId="207"/>
          <ac:picMkLst>
            <pc:docMk/>
            <pc:sldMk cId="168482497" sldId="256"/>
            <ac:picMk id="34" creationId="{7D9FF253-1F09-4B30-BD13-EE3AA53B797A}"/>
          </ac:picMkLst>
        </pc:picChg>
        <pc:picChg chg="mod">
          <ac:chgData name="Wen Hao Liang" userId="61d8bc9d-a2a3-4a49-af49-98edb643a714" providerId="ADAL" clId="{359843DA-77DF-4E85-B38E-F2AC084A31D9}" dt="2021-10-18T04:39:34.023" v="1" actId="207"/>
          <ac:picMkLst>
            <pc:docMk/>
            <pc:sldMk cId="168482497" sldId="256"/>
            <ac:picMk id="36" creationId="{0B060774-84A7-457B-A668-FBE67F6D51C5}"/>
          </ac:picMkLst>
        </pc:picChg>
        <pc:picChg chg="mod">
          <ac:chgData name="Wen Hao Liang" userId="61d8bc9d-a2a3-4a49-af49-98edb643a714" providerId="ADAL" clId="{359843DA-77DF-4E85-B38E-F2AC084A31D9}" dt="2021-10-18T04:39:34.023" v="1" actId="207"/>
          <ac:picMkLst>
            <pc:docMk/>
            <pc:sldMk cId="168482497" sldId="256"/>
            <ac:picMk id="39" creationId="{6E1770F2-F98B-48D9-966D-F17068B32349}"/>
          </ac:picMkLst>
        </pc:picChg>
      </pc:sldChg>
      <pc:sldMasterChg chg="modSldLayout">
        <pc:chgData name="Wen Hao Liang" userId="61d8bc9d-a2a3-4a49-af49-98edb643a714" providerId="ADAL" clId="{359843DA-77DF-4E85-B38E-F2AC084A31D9}" dt="2021-10-18T04:40:49.652" v="26" actId="1037"/>
        <pc:sldMasterMkLst>
          <pc:docMk/>
          <pc:sldMasterMk cId="519459900" sldId="2147483660"/>
        </pc:sldMasterMkLst>
        <pc:sldLayoutChg chg="addSp delSp modSp mod">
          <pc:chgData name="Wen Hao Liang" userId="61d8bc9d-a2a3-4a49-af49-98edb643a714" providerId="ADAL" clId="{359843DA-77DF-4E85-B38E-F2AC084A31D9}" dt="2021-10-18T04:40:49.652" v="26" actId="1037"/>
          <pc:sldLayoutMkLst>
            <pc:docMk/>
            <pc:sldMasterMk cId="519459900" sldId="2147483660"/>
            <pc:sldLayoutMk cId="3433309340" sldId="2147483672"/>
          </pc:sldLayoutMkLst>
          <pc:spChg chg="add del">
            <ac:chgData name="Wen Hao Liang" userId="61d8bc9d-a2a3-4a49-af49-98edb643a714" providerId="ADAL" clId="{359843DA-77DF-4E85-B38E-F2AC084A31D9}" dt="2021-10-18T04:40:25.473" v="12" actId="478"/>
            <ac:spMkLst>
              <pc:docMk/>
              <pc:sldMasterMk cId="519459900" sldId="2147483660"/>
              <pc:sldLayoutMk cId="3433309340" sldId="2147483672"/>
              <ac:spMk id="10" creationId="{81E8CB19-961B-4AA7-B42C-7C4B6AC2818A}"/>
            </ac:spMkLst>
          </pc:spChg>
          <pc:spChg chg="add del">
            <ac:chgData name="Wen Hao Liang" userId="61d8bc9d-a2a3-4a49-af49-98edb643a714" providerId="ADAL" clId="{359843DA-77DF-4E85-B38E-F2AC084A31D9}" dt="2021-10-18T04:40:06.621" v="4" actId="21"/>
            <ac:spMkLst>
              <pc:docMk/>
              <pc:sldMasterMk cId="519459900" sldId="2147483660"/>
              <pc:sldLayoutMk cId="3433309340" sldId="2147483672"/>
              <ac:spMk id="14" creationId="{7DFCCBC8-3C8B-46F8-AA5B-02BFCFF02867}"/>
            </ac:spMkLst>
          </pc:spChg>
          <pc:spChg chg="mod ord">
            <ac:chgData name="Wen Hao Liang" userId="61d8bc9d-a2a3-4a49-af49-98edb643a714" providerId="ADAL" clId="{359843DA-77DF-4E85-B38E-F2AC084A31D9}" dt="2021-10-18T04:40:49.652" v="26" actId="1037"/>
            <ac:spMkLst>
              <pc:docMk/>
              <pc:sldMasterMk cId="519459900" sldId="2147483660"/>
              <pc:sldLayoutMk cId="3433309340" sldId="2147483672"/>
              <ac:spMk id="17" creationId="{AACD3005-C57E-4272-83F9-3B6B959ED74C}"/>
            </ac:spMkLst>
          </pc:spChg>
          <pc:picChg chg="add del mod">
            <ac:chgData name="Wen Hao Liang" userId="61d8bc9d-a2a3-4a49-af49-98edb643a714" providerId="ADAL" clId="{359843DA-77DF-4E85-B38E-F2AC084A31D9}" dt="2021-10-18T04:40:19.394" v="9"/>
            <ac:picMkLst>
              <pc:docMk/>
              <pc:sldMasterMk cId="519459900" sldId="2147483660"/>
              <pc:sldLayoutMk cId="3433309340" sldId="2147483672"/>
              <ac:picMk id="3" creationId="{0799DAEA-E32B-4C58-B5CF-31C34C0DDAB9}"/>
            </ac:picMkLst>
          </pc:picChg>
          <pc:picChg chg="add mod">
            <ac:chgData name="Wen Hao Liang" userId="61d8bc9d-a2a3-4a49-af49-98edb643a714" providerId="ADAL" clId="{359843DA-77DF-4E85-B38E-F2AC084A31D9}" dt="2021-10-18T04:40:38.617" v="14" actId="1076"/>
            <ac:picMkLst>
              <pc:docMk/>
              <pc:sldMasterMk cId="519459900" sldId="2147483660"/>
              <pc:sldLayoutMk cId="3433309340" sldId="2147483672"/>
              <ac:picMk id="4" creationId="{E171B20B-A04C-4287-8237-8EE490832E3C}"/>
            </ac:picMkLst>
          </pc:picChg>
          <pc:picChg chg="add del">
            <ac:chgData name="Wen Hao Liang" userId="61d8bc9d-a2a3-4a49-af49-98edb643a714" providerId="ADAL" clId="{359843DA-77DF-4E85-B38E-F2AC084A31D9}" dt="2021-10-18T04:40:06.621" v="4" actId="21"/>
            <ac:picMkLst>
              <pc:docMk/>
              <pc:sldMasterMk cId="519459900" sldId="2147483660"/>
              <pc:sldLayoutMk cId="3433309340" sldId="2147483672"/>
              <ac:picMk id="16" creationId="{EF2FC2F0-1487-436E-A5C7-21E62AB41C00}"/>
            </ac:picMkLst>
          </pc:picChg>
        </pc:sldLayoutChg>
      </pc:sldMasterChg>
    </pc:docChg>
  </pc:docChgLst>
  <pc:docChgLst>
    <pc:chgData name="Wen Hao Liang" userId="8bba3898-0b9e-4051-8a7d-dbf1e257ae80" providerId="ADAL" clId="{44D3E767-A552-449C-9C6C-68C587492013}"/>
    <pc:docChg chg="undo custSel modSld modMainMaster">
      <pc:chgData name="Wen Hao Liang" userId="8bba3898-0b9e-4051-8a7d-dbf1e257ae80" providerId="ADAL" clId="{44D3E767-A552-449C-9C6C-68C587492013}" dt="2021-10-18T02:37:02.196" v="753" actId="20577"/>
      <pc:docMkLst>
        <pc:docMk/>
      </pc:docMkLst>
      <pc:sldChg chg="addSp delSp modSp mod">
        <pc:chgData name="Wen Hao Liang" userId="8bba3898-0b9e-4051-8a7d-dbf1e257ae80" providerId="ADAL" clId="{44D3E767-A552-449C-9C6C-68C587492013}" dt="2021-10-18T02:37:02.196" v="753" actId="20577"/>
        <pc:sldMkLst>
          <pc:docMk/>
          <pc:sldMk cId="168482497" sldId="256"/>
        </pc:sldMkLst>
        <pc:spChg chg="add del mod">
          <ac:chgData name="Wen Hao Liang" userId="8bba3898-0b9e-4051-8a7d-dbf1e257ae80" providerId="ADAL" clId="{44D3E767-A552-449C-9C6C-68C587492013}" dt="2021-10-18T00:00:52.887" v="580"/>
          <ac:spMkLst>
            <pc:docMk/>
            <pc:sldMk cId="168482497" sldId="256"/>
            <ac:spMk id="2" creationId="{19B74835-C59D-4C4C-ACF1-19F59AA80A76}"/>
          </ac:spMkLst>
        </pc:spChg>
        <pc:spChg chg="add mod">
          <ac:chgData name="Wen Hao Liang" userId="8bba3898-0b9e-4051-8a7d-dbf1e257ae80" providerId="ADAL" clId="{44D3E767-A552-449C-9C6C-68C587492013}" dt="2021-10-18T02:36:50.537" v="744" actId="20577"/>
          <ac:spMkLst>
            <pc:docMk/>
            <pc:sldMk cId="168482497" sldId="256"/>
            <ac:spMk id="3" creationId="{4C5720A6-4CFB-4B23-8AEC-6433C80C1FB4}"/>
          </ac:spMkLst>
        </pc:spChg>
        <pc:spChg chg="del">
          <ac:chgData name="Wen Hao Liang" userId="8bba3898-0b9e-4051-8a7d-dbf1e257ae80" providerId="ADAL" clId="{44D3E767-A552-449C-9C6C-68C587492013}" dt="2021-10-18T00:07:52.495" v="632" actId="931"/>
          <ac:spMkLst>
            <pc:docMk/>
            <pc:sldMk cId="168482497" sldId="256"/>
            <ac:spMk id="4" creationId="{BAFA036E-28BC-4454-AE2C-1EAC0BBDC5A9}"/>
          </ac:spMkLst>
        </pc:spChg>
        <pc:spChg chg="add mod">
          <ac:chgData name="Wen Hao Liang" userId="8bba3898-0b9e-4051-8a7d-dbf1e257ae80" providerId="ADAL" clId="{44D3E767-A552-449C-9C6C-68C587492013}" dt="2021-10-18T00:01:16.030" v="612" actId="1076"/>
          <ac:spMkLst>
            <pc:docMk/>
            <pc:sldMk cId="168482497" sldId="256"/>
            <ac:spMk id="5" creationId="{504E7B91-45E0-4A3C-8CBE-3002FCBBC174}"/>
          </ac:spMkLst>
        </pc:spChg>
        <pc:spChg chg="add mod">
          <ac:chgData name="Wen Hao Liang" userId="8bba3898-0b9e-4051-8a7d-dbf1e257ae80" providerId="ADAL" clId="{44D3E767-A552-449C-9C6C-68C587492013}" dt="2021-10-18T02:37:02.196" v="753" actId="20577"/>
          <ac:spMkLst>
            <pc:docMk/>
            <pc:sldMk cId="168482497" sldId="256"/>
            <ac:spMk id="6" creationId="{1F54004B-A36C-49FC-8757-AF9D913E3470}"/>
          </ac:spMkLst>
        </pc:spChg>
        <pc:spChg chg="add mod">
          <ac:chgData name="Wen Hao Liang" userId="8bba3898-0b9e-4051-8a7d-dbf1e257ae80" providerId="ADAL" clId="{44D3E767-A552-449C-9C6C-68C587492013}" dt="2021-10-18T00:01:32.533" v="624" actId="1076"/>
          <ac:spMkLst>
            <pc:docMk/>
            <pc:sldMk cId="168482497" sldId="256"/>
            <ac:spMk id="7" creationId="{F1123195-933F-4668-92ED-536F0AF39BB9}"/>
          </ac:spMkLst>
        </pc:spChg>
        <pc:spChg chg="add mod">
          <ac:chgData name="Wen Hao Liang" userId="8bba3898-0b9e-4051-8a7d-dbf1e257ae80" providerId="ADAL" clId="{44D3E767-A552-449C-9C6C-68C587492013}" dt="2021-10-18T00:01:36.402" v="626" actId="1076"/>
          <ac:spMkLst>
            <pc:docMk/>
            <pc:sldMk cId="168482497" sldId="256"/>
            <ac:spMk id="8" creationId="{1A41DB8B-C490-478D-9978-622618B5ED5E}"/>
          </ac:spMkLst>
        </pc:spChg>
        <pc:spChg chg="add mod">
          <ac:chgData name="Wen Hao Liang" userId="8bba3898-0b9e-4051-8a7d-dbf1e257ae80" providerId="ADAL" clId="{44D3E767-A552-449C-9C6C-68C587492013}" dt="2021-10-18T00:01:44.749" v="628" actId="1076"/>
          <ac:spMkLst>
            <pc:docMk/>
            <pc:sldMk cId="168482497" sldId="256"/>
            <ac:spMk id="9" creationId="{91C8D821-F8A5-44BC-83F7-2F8DAAD11D77}"/>
          </ac:spMkLst>
        </pc:spChg>
        <pc:spChg chg="add mod">
          <ac:chgData name="Wen Hao Liang" userId="8bba3898-0b9e-4051-8a7d-dbf1e257ae80" providerId="ADAL" clId="{44D3E767-A552-449C-9C6C-68C587492013}" dt="2021-10-18T00:01:44.749" v="628" actId="1076"/>
          <ac:spMkLst>
            <pc:docMk/>
            <pc:sldMk cId="168482497" sldId="256"/>
            <ac:spMk id="10" creationId="{48C41F43-D7A4-42E2-A821-9A9FE726C17E}"/>
          </ac:spMkLst>
        </pc:spChg>
        <pc:spChg chg="add mod">
          <ac:chgData name="Wen Hao Liang" userId="8bba3898-0b9e-4051-8a7d-dbf1e257ae80" providerId="ADAL" clId="{44D3E767-A552-449C-9C6C-68C587492013}" dt="2021-10-18T00:01:44.749" v="628" actId="1076"/>
          <ac:spMkLst>
            <pc:docMk/>
            <pc:sldMk cId="168482497" sldId="256"/>
            <ac:spMk id="11" creationId="{DA53BBC8-3AA0-49F7-99A4-CF22FC8D0B1C}"/>
          </ac:spMkLst>
        </pc:spChg>
        <pc:spChg chg="add mod">
          <ac:chgData name="Wen Hao Liang" userId="8bba3898-0b9e-4051-8a7d-dbf1e257ae80" providerId="ADAL" clId="{44D3E767-A552-449C-9C6C-68C587492013}" dt="2021-10-18T00:01:44.749" v="628" actId="1076"/>
          <ac:spMkLst>
            <pc:docMk/>
            <pc:sldMk cId="168482497" sldId="256"/>
            <ac:spMk id="12" creationId="{8968937A-DE02-4A4F-B4C7-B04952F98A79}"/>
          </ac:spMkLst>
        </pc:spChg>
        <pc:spChg chg="add mod">
          <ac:chgData name="Wen Hao Liang" userId="8bba3898-0b9e-4051-8a7d-dbf1e257ae80" providerId="ADAL" clId="{44D3E767-A552-449C-9C6C-68C587492013}" dt="2021-10-18T00:01:52.206" v="631" actId="1036"/>
          <ac:spMkLst>
            <pc:docMk/>
            <pc:sldMk cId="168482497" sldId="256"/>
            <ac:spMk id="13" creationId="{FCAF2662-E6CF-46C5-B2F1-407A433357BA}"/>
          </ac:spMkLst>
        </pc:spChg>
        <pc:spChg chg="add mod">
          <ac:chgData name="Wen Hao Liang" userId="8bba3898-0b9e-4051-8a7d-dbf1e257ae80" providerId="ADAL" clId="{44D3E767-A552-449C-9C6C-68C587492013}" dt="2021-10-18T00:01:52.206" v="631" actId="1036"/>
          <ac:spMkLst>
            <pc:docMk/>
            <pc:sldMk cId="168482497" sldId="256"/>
            <ac:spMk id="14" creationId="{0FB39FE1-207C-4D16-83B9-1B62F06BC2DB}"/>
          </ac:spMkLst>
        </pc:spChg>
        <pc:spChg chg="add mod">
          <ac:chgData name="Wen Hao Liang" userId="8bba3898-0b9e-4051-8a7d-dbf1e257ae80" providerId="ADAL" clId="{44D3E767-A552-449C-9C6C-68C587492013}" dt="2021-10-18T00:01:52.206" v="631" actId="1036"/>
          <ac:spMkLst>
            <pc:docMk/>
            <pc:sldMk cId="168482497" sldId="256"/>
            <ac:spMk id="15" creationId="{6D75AC65-92D6-4699-B926-96062DC2E0A8}"/>
          </ac:spMkLst>
        </pc:spChg>
        <pc:spChg chg="add mod">
          <ac:chgData name="Wen Hao Liang" userId="8bba3898-0b9e-4051-8a7d-dbf1e257ae80" providerId="ADAL" clId="{44D3E767-A552-449C-9C6C-68C587492013}" dt="2021-10-18T00:01:52.206" v="631" actId="1036"/>
          <ac:spMkLst>
            <pc:docMk/>
            <pc:sldMk cId="168482497" sldId="256"/>
            <ac:spMk id="16" creationId="{ECD4FF25-AC91-41AE-BA9F-28C6FB7C2A7F}"/>
          </ac:spMkLst>
        </pc:spChg>
        <pc:spChg chg="add del mod">
          <ac:chgData name="Wen Hao Liang" userId="8bba3898-0b9e-4051-8a7d-dbf1e257ae80" providerId="ADAL" clId="{44D3E767-A552-449C-9C6C-68C587492013}" dt="2021-10-18T00:08:51.503" v="644" actId="931"/>
          <ac:spMkLst>
            <pc:docMk/>
            <pc:sldMk cId="168482497" sldId="256"/>
            <ac:spMk id="28" creationId="{ED46DAE5-DF0E-4AF2-AFC6-EB72A42F4A3B}"/>
          </ac:spMkLst>
        </pc:spChg>
        <pc:spChg chg="add mod">
          <ac:chgData name="Wen Hao Liang" userId="8bba3898-0b9e-4051-8a7d-dbf1e257ae80" providerId="ADAL" clId="{44D3E767-A552-449C-9C6C-68C587492013}" dt="2021-10-18T00:08:54.212" v="645" actId="478"/>
          <ac:spMkLst>
            <pc:docMk/>
            <pc:sldMk cId="168482497" sldId="256"/>
            <ac:spMk id="38" creationId="{95486391-7A10-414B-A93E-F5B5D9205567}"/>
          </ac:spMkLst>
        </pc:spChg>
        <pc:picChg chg="add del mod">
          <ac:chgData name="Wen Hao Liang" userId="8bba3898-0b9e-4051-8a7d-dbf1e257ae80" providerId="ADAL" clId="{44D3E767-A552-449C-9C6C-68C587492013}" dt="2021-10-18T00:08:04.891" v="637" actId="478"/>
          <ac:picMkLst>
            <pc:docMk/>
            <pc:sldMk cId="168482497" sldId="256"/>
            <ac:picMk id="18" creationId="{990B2ECC-1CCC-4497-B761-4E7CCDB1E552}"/>
          </ac:picMkLst>
        </pc:picChg>
        <pc:picChg chg="add mod">
          <ac:chgData name="Wen Hao Liang" userId="8bba3898-0b9e-4051-8a7d-dbf1e257ae80" providerId="ADAL" clId="{44D3E767-A552-449C-9C6C-68C587492013}" dt="2021-10-18T00:10:03.734" v="656" actId="408"/>
          <ac:picMkLst>
            <pc:docMk/>
            <pc:sldMk cId="168482497" sldId="256"/>
            <ac:picMk id="20" creationId="{81FA222C-C060-4C24-9272-2E235EB88958}"/>
          </ac:picMkLst>
        </pc:picChg>
        <pc:picChg chg="add mod">
          <ac:chgData name="Wen Hao Liang" userId="8bba3898-0b9e-4051-8a7d-dbf1e257ae80" providerId="ADAL" clId="{44D3E767-A552-449C-9C6C-68C587492013}" dt="2021-10-18T00:10:03.734" v="656" actId="408"/>
          <ac:picMkLst>
            <pc:docMk/>
            <pc:sldMk cId="168482497" sldId="256"/>
            <ac:picMk id="22" creationId="{271065D2-960F-4877-A01F-01115FA90DD1}"/>
          </ac:picMkLst>
        </pc:picChg>
        <pc:picChg chg="add mod">
          <ac:chgData name="Wen Hao Liang" userId="8bba3898-0b9e-4051-8a7d-dbf1e257ae80" providerId="ADAL" clId="{44D3E767-A552-449C-9C6C-68C587492013}" dt="2021-10-18T00:08:08.528" v="638" actId="1076"/>
          <ac:picMkLst>
            <pc:docMk/>
            <pc:sldMk cId="168482497" sldId="256"/>
            <ac:picMk id="24" creationId="{DAEE0871-483C-480B-9929-1574D7046F55}"/>
          </ac:picMkLst>
        </pc:picChg>
        <pc:picChg chg="add mod">
          <ac:chgData name="Wen Hao Liang" userId="8bba3898-0b9e-4051-8a7d-dbf1e257ae80" providerId="ADAL" clId="{44D3E767-A552-449C-9C6C-68C587492013}" dt="2021-10-18T00:10:03.734" v="656" actId="408"/>
          <ac:picMkLst>
            <pc:docMk/>
            <pc:sldMk cId="168482497" sldId="256"/>
            <ac:picMk id="26" creationId="{A469AAF5-F5F3-4305-B642-BB5585D3D0BE}"/>
          </ac:picMkLst>
        </pc:picChg>
        <pc:picChg chg="add del mod">
          <ac:chgData name="Wen Hao Liang" userId="8bba3898-0b9e-4051-8a7d-dbf1e257ae80" providerId="ADAL" clId="{44D3E767-A552-449C-9C6C-68C587492013}" dt="2021-10-18T00:08:54.212" v="645" actId="478"/>
          <ac:picMkLst>
            <pc:docMk/>
            <pc:sldMk cId="168482497" sldId="256"/>
            <ac:picMk id="30" creationId="{5BB32339-CD21-4008-B924-87B3B1F1D8C0}"/>
          </ac:picMkLst>
        </pc:picChg>
        <pc:picChg chg="add mod">
          <ac:chgData name="Wen Hao Liang" userId="8bba3898-0b9e-4051-8a7d-dbf1e257ae80" providerId="ADAL" clId="{44D3E767-A552-449C-9C6C-68C587492013}" dt="2021-10-18T00:10:03.734" v="656" actId="408"/>
          <ac:picMkLst>
            <pc:docMk/>
            <pc:sldMk cId="168482497" sldId="256"/>
            <ac:picMk id="32" creationId="{EBEBFC78-DCA3-43FB-BDAE-55070BDA8670}"/>
          </ac:picMkLst>
        </pc:picChg>
        <pc:picChg chg="add mod">
          <ac:chgData name="Wen Hao Liang" userId="8bba3898-0b9e-4051-8a7d-dbf1e257ae80" providerId="ADAL" clId="{44D3E767-A552-449C-9C6C-68C587492013}" dt="2021-10-18T00:10:03.734" v="656" actId="408"/>
          <ac:picMkLst>
            <pc:docMk/>
            <pc:sldMk cId="168482497" sldId="256"/>
            <ac:picMk id="34" creationId="{7D9FF253-1F09-4B30-BD13-EE3AA53B797A}"/>
          </ac:picMkLst>
        </pc:picChg>
        <pc:picChg chg="add mod">
          <ac:chgData name="Wen Hao Liang" userId="8bba3898-0b9e-4051-8a7d-dbf1e257ae80" providerId="ADAL" clId="{44D3E767-A552-449C-9C6C-68C587492013}" dt="2021-10-18T00:10:03.734" v="656" actId="408"/>
          <ac:picMkLst>
            <pc:docMk/>
            <pc:sldMk cId="168482497" sldId="256"/>
            <ac:picMk id="36" creationId="{0B060774-84A7-457B-A668-FBE67F6D51C5}"/>
          </ac:picMkLst>
        </pc:picChg>
        <pc:picChg chg="add mod">
          <ac:chgData name="Wen Hao Liang" userId="8bba3898-0b9e-4051-8a7d-dbf1e257ae80" providerId="ADAL" clId="{44D3E767-A552-449C-9C6C-68C587492013}" dt="2021-10-18T00:09:49.809" v="655" actId="1076"/>
          <ac:picMkLst>
            <pc:docMk/>
            <pc:sldMk cId="168482497" sldId="256"/>
            <ac:picMk id="39" creationId="{6E1770F2-F98B-48D9-966D-F17068B32349}"/>
          </ac:picMkLst>
        </pc:picChg>
      </pc:sldChg>
      <pc:sldMasterChg chg="modSldLayout sldLayoutOrd">
        <pc:chgData name="Wen Hao Liang" userId="8bba3898-0b9e-4051-8a7d-dbf1e257ae80" providerId="ADAL" clId="{44D3E767-A552-449C-9C6C-68C587492013}" dt="2021-10-18T00:12:09.798" v="738" actId="1036"/>
        <pc:sldMasterMkLst>
          <pc:docMk/>
          <pc:sldMasterMk cId="519459900" sldId="2147483660"/>
        </pc:sldMasterMkLst>
        <pc:sldLayoutChg chg="addSp delSp modSp mod ord">
          <pc:chgData name="Wen Hao Liang" userId="8bba3898-0b9e-4051-8a7d-dbf1e257ae80" providerId="ADAL" clId="{44D3E767-A552-449C-9C6C-68C587492013}" dt="2021-10-18T00:12:09.798" v="738" actId="1036"/>
          <pc:sldLayoutMkLst>
            <pc:docMk/>
            <pc:sldMasterMk cId="519459900" sldId="2147483660"/>
            <pc:sldLayoutMk cId="3433309340" sldId="2147483672"/>
          </pc:sldLayoutMkLst>
          <pc:spChg chg="del">
            <ac:chgData name="Wen Hao Liang" userId="8bba3898-0b9e-4051-8a7d-dbf1e257ae80" providerId="ADAL" clId="{44D3E767-A552-449C-9C6C-68C587492013}" dt="2021-10-17T23:54:09.317" v="301" actId="478"/>
            <ac:spMkLst>
              <pc:docMk/>
              <pc:sldMasterMk cId="519459900" sldId="2147483660"/>
              <pc:sldLayoutMk cId="3433309340" sldId="2147483672"/>
              <ac:spMk id="3" creationId="{25A33722-A63E-4A6F-80B1-5074365E2D74}"/>
            </ac:spMkLst>
          </pc:spChg>
          <pc:spChg chg="del">
            <ac:chgData name="Wen Hao Liang" userId="8bba3898-0b9e-4051-8a7d-dbf1e257ae80" providerId="ADAL" clId="{44D3E767-A552-449C-9C6C-68C587492013}" dt="2021-10-17T23:54:10.856" v="302" actId="478"/>
            <ac:spMkLst>
              <pc:docMk/>
              <pc:sldMasterMk cId="519459900" sldId="2147483660"/>
              <pc:sldLayoutMk cId="3433309340" sldId="2147483672"/>
              <ac:spMk id="4" creationId="{EAE8B6F1-EBCD-4225-AC3C-4866BA07A4A8}"/>
            </ac:spMkLst>
          </pc:spChg>
          <pc:spChg chg="del">
            <ac:chgData name="Wen Hao Liang" userId="8bba3898-0b9e-4051-8a7d-dbf1e257ae80" providerId="ADAL" clId="{44D3E767-A552-449C-9C6C-68C587492013}" dt="2021-10-17T23:54:12.044" v="303" actId="478"/>
            <ac:spMkLst>
              <pc:docMk/>
              <pc:sldMasterMk cId="519459900" sldId="2147483660"/>
              <pc:sldLayoutMk cId="3433309340" sldId="2147483672"/>
              <ac:spMk id="5" creationId="{FA6F3C6D-2F11-4B95-9115-94ED386F0C20}"/>
            </ac:spMkLst>
          </pc:spChg>
          <pc:spChg chg="mod">
            <ac:chgData name="Wen Hao Liang" userId="8bba3898-0b9e-4051-8a7d-dbf1e257ae80" providerId="ADAL" clId="{44D3E767-A552-449C-9C6C-68C587492013}" dt="2021-10-18T00:00:34.495" v="576" actId="1038"/>
            <ac:spMkLst>
              <pc:docMk/>
              <pc:sldMasterMk cId="519459900" sldId="2147483660"/>
              <pc:sldLayoutMk cId="3433309340" sldId="2147483672"/>
              <ac:spMk id="9" creationId="{7EF09450-AD2B-4B3F-905E-5118DB725D09}"/>
            </ac:spMkLst>
          </pc:spChg>
          <pc:spChg chg="mod">
            <ac:chgData name="Wen Hao Liang" userId="8bba3898-0b9e-4051-8a7d-dbf1e257ae80" providerId="ADAL" clId="{44D3E767-A552-449C-9C6C-68C587492013}" dt="2021-10-18T00:00:34.495" v="576" actId="1038"/>
            <ac:spMkLst>
              <pc:docMk/>
              <pc:sldMasterMk cId="519459900" sldId="2147483660"/>
              <pc:sldLayoutMk cId="3433309340" sldId="2147483672"/>
              <ac:spMk id="10" creationId="{81E8CB19-961B-4AA7-B42C-7C4B6AC2818A}"/>
            </ac:spMkLst>
          </pc:spChg>
          <pc:spChg chg="add mod">
            <ac:chgData name="Wen Hao Liang" userId="8bba3898-0b9e-4051-8a7d-dbf1e257ae80" providerId="ADAL" clId="{44D3E767-A552-449C-9C6C-68C587492013}" dt="2021-10-18T00:11:56.206" v="733" actId="1035"/>
            <ac:spMkLst>
              <pc:docMk/>
              <pc:sldMasterMk cId="519459900" sldId="2147483660"/>
              <pc:sldLayoutMk cId="3433309340" sldId="2147483672"/>
              <ac:spMk id="12" creationId="{E443A59A-E617-4F0B-96C8-F3BDAED11F74}"/>
            </ac:spMkLst>
          </pc:spChg>
          <pc:spChg chg="add mod">
            <ac:chgData name="Wen Hao Liang" userId="8bba3898-0b9e-4051-8a7d-dbf1e257ae80" providerId="ADAL" clId="{44D3E767-A552-449C-9C6C-68C587492013}" dt="2021-10-18T00:11:56.206" v="733" actId="1035"/>
            <ac:spMkLst>
              <pc:docMk/>
              <pc:sldMasterMk cId="519459900" sldId="2147483660"/>
              <pc:sldLayoutMk cId="3433309340" sldId="2147483672"/>
              <ac:spMk id="13" creationId="{7B6D34E5-B046-4582-9329-53570723D719}"/>
            </ac:spMkLst>
          </pc:spChg>
          <pc:spChg chg="mod">
            <ac:chgData name="Wen Hao Liang" userId="8bba3898-0b9e-4051-8a7d-dbf1e257ae80" providerId="ADAL" clId="{44D3E767-A552-449C-9C6C-68C587492013}" dt="2021-10-18T00:00:34.495" v="576" actId="1038"/>
            <ac:spMkLst>
              <pc:docMk/>
              <pc:sldMasterMk cId="519459900" sldId="2147483660"/>
              <pc:sldLayoutMk cId="3433309340" sldId="2147483672"/>
              <ac:spMk id="14" creationId="{7DFCCBC8-3C8B-46F8-AA5B-02BFCFF02867}"/>
            </ac:spMkLst>
          </pc:spChg>
          <pc:spChg chg="add mod">
            <ac:chgData name="Wen Hao Liang" userId="8bba3898-0b9e-4051-8a7d-dbf1e257ae80" providerId="ADAL" clId="{44D3E767-A552-449C-9C6C-68C587492013}" dt="2021-10-18T00:12:09.798" v="738" actId="1036"/>
            <ac:spMkLst>
              <pc:docMk/>
              <pc:sldMasterMk cId="519459900" sldId="2147483660"/>
              <pc:sldLayoutMk cId="3433309340" sldId="2147483672"/>
              <ac:spMk id="15" creationId="{808A6995-B6F6-4B88-9216-F80EB4DDDDB7}"/>
            </ac:spMkLst>
          </pc:spChg>
          <pc:spChg chg="mod">
            <ac:chgData name="Wen Hao Liang" userId="8bba3898-0b9e-4051-8a7d-dbf1e257ae80" providerId="ADAL" clId="{44D3E767-A552-449C-9C6C-68C587492013}" dt="2021-10-18T00:00:34.495" v="576" actId="1038"/>
            <ac:spMkLst>
              <pc:docMk/>
              <pc:sldMasterMk cId="519459900" sldId="2147483660"/>
              <pc:sldLayoutMk cId="3433309340" sldId="2147483672"/>
              <ac:spMk id="17" creationId="{AACD3005-C57E-4272-83F9-3B6B959ED74C}"/>
            </ac:spMkLst>
          </pc:spChg>
          <pc:spChg chg="add mod">
            <ac:chgData name="Wen Hao Liang" userId="8bba3898-0b9e-4051-8a7d-dbf1e257ae80" providerId="ADAL" clId="{44D3E767-A552-449C-9C6C-68C587492013}" dt="2021-10-18T00:11:56.206" v="733" actId="1035"/>
            <ac:spMkLst>
              <pc:docMk/>
              <pc:sldMasterMk cId="519459900" sldId="2147483660"/>
              <pc:sldLayoutMk cId="3433309340" sldId="2147483672"/>
              <ac:spMk id="19" creationId="{4499076F-1392-4F6A-B877-8D85407831A5}"/>
            </ac:spMkLst>
          </pc:spChg>
          <pc:spChg chg="add mod">
            <ac:chgData name="Wen Hao Liang" userId="8bba3898-0b9e-4051-8a7d-dbf1e257ae80" providerId="ADAL" clId="{44D3E767-A552-449C-9C6C-68C587492013}" dt="2021-10-18T00:11:56.206" v="733" actId="1035"/>
            <ac:spMkLst>
              <pc:docMk/>
              <pc:sldMasterMk cId="519459900" sldId="2147483660"/>
              <pc:sldLayoutMk cId="3433309340" sldId="2147483672"/>
              <ac:spMk id="20" creationId="{12EF9AEB-89F6-4F98-9463-5095D90C7D38}"/>
            </ac:spMkLst>
          </pc:spChg>
          <pc:spChg chg="del">
            <ac:chgData name="Wen Hao Liang" userId="8bba3898-0b9e-4051-8a7d-dbf1e257ae80" providerId="ADAL" clId="{44D3E767-A552-449C-9C6C-68C587492013}" dt="2021-10-17T23:41:48.168" v="6" actId="478"/>
            <ac:spMkLst>
              <pc:docMk/>
              <pc:sldMasterMk cId="519459900" sldId="2147483660"/>
              <pc:sldLayoutMk cId="3433309340" sldId="2147483672"/>
              <ac:spMk id="21" creationId="{5EB7BE31-79F7-4CCA-9380-350A243FB8C1}"/>
            </ac:spMkLst>
          </pc:spChg>
          <pc:spChg chg="add mod">
            <ac:chgData name="Wen Hao Liang" userId="8bba3898-0b9e-4051-8a7d-dbf1e257ae80" providerId="ADAL" clId="{44D3E767-A552-449C-9C6C-68C587492013}" dt="2021-10-18T00:11:56.206" v="733" actId="1035"/>
            <ac:spMkLst>
              <pc:docMk/>
              <pc:sldMasterMk cId="519459900" sldId="2147483660"/>
              <pc:sldLayoutMk cId="3433309340" sldId="2147483672"/>
              <ac:spMk id="22" creationId="{71EC35EE-BB0E-4697-9381-FE5A1300C425}"/>
            </ac:spMkLst>
          </pc:spChg>
          <pc:spChg chg="add mod">
            <ac:chgData name="Wen Hao Liang" userId="8bba3898-0b9e-4051-8a7d-dbf1e257ae80" providerId="ADAL" clId="{44D3E767-A552-449C-9C6C-68C587492013}" dt="2021-10-18T00:11:56.206" v="733" actId="1035"/>
            <ac:spMkLst>
              <pc:docMk/>
              <pc:sldMasterMk cId="519459900" sldId="2147483660"/>
              <pc:sldLayoutMk cId="3433309340" sldId="2147483672"/>
              <ac:spMk id="23" creationId="{674E13B1-5F0A-4EFF-8A46-B01718162B48}"/>
            </ac:spMkLst>
          </pc:spChg>
          <pc:spChg chg="add del">
            <ac:chgData name="Wen Hao Liang" userId="8bba3898-0b9e-4051-8a7d-dbf1e257ae80" providerId="ADAL" clId="{44D3E767-A552-449C-9C6C-68C587492013}" dt="2021-10-17T23:39:40.502" v="0" actId="11529"/>
            <ac:spMkLst>
              <pc:docMk/>
              <pc:sldMasterMk cId="519459900" sldId="2147483660"/>
              <pc:sldLayoutMk cId="3433309340" sldId="2147483672"/>
              <ac:spMk id="24" creationId="{3BEA9DFB-AE84-4A34-8F3C-476C26309CDA}"/>
            </ac:spMkLst>
          </pc:spChg>
          <pc:spChg chg="add mod">
            <ac:chgData name="Wen Hao Liang" userId="8bba3898-0b9e-4051-8a7d-dbf1e257ae80" providerId="ADAL" clId="{44D3E767-A552-449C-9C6C-68C587492013}" dt="2021-10-18T00:11:56.206" v="733" actId="1035"/>
            <ac:spMkLst>
              <pc:docMk/>
              <pc:sldMasterMk cId="519459900" sldId="2147483660"/>
              <pc:sldLayoutMk cId="3433309340" sldId="2147483672"/>
              <ac:spMk id="24" creationId="{EE8FB789-DBD6-484E-87B5-0F8CDF3BA218}"/>
            </ac:spMkLst>
          </pc:spChg>
          <pc:spChg chg="add del mod">
            <ac:chgData name="Wen Hao Liang" userId="8bba3898-0b9e-4051-8a7d-dbf1e257ae80" providerId="ADAL" clId="{44D3E767-A552-449C-9C6C-68C587492013}" dt="2021-10-17T23:41:49.685" v="7" actId="478"/>
            <ac:spMkLst>
              <pc:docMk/>
              <pc:sldMasterMk cId="519459900" sldId="2147483660"/>
              <pc:sldLayoutMk cId="3433309340" sldId="2147483672"/>
              <ac:spMk id="25" creationId="{0649F8A7-BE06-4935-99AC-95601B8F71F1}"/>
            </ac:spMkLst>
          </pc:spChg>
          <pc:spChg chg="add del mod">
            <ac:chgData name="Wen Hao Liang" userId="8bba3898-0b9e-4051-8a7d-dbf1e257ae80" providerId="ADAL" clId="{44D3E767-A552-449C-9C6C-68C587492013}" dt="2021-10-17T23:41:46.993" v="5" actId="478"/>
            <ac:spMkLst>
              <pc:docMk/>
              <pc:sldMasterMk cId="519459900" sldId="2147483660"/>
              <pc:sldLayoutMk cId="3433309340" sldId="2147483672"/>
              <ac:spMk id="26" creationId="{7EF7D21D-B244-48B8-8B17-89CB5358352A}"/>
            </ac:spMkLst>
          </pc:spChg>
          <pc:spChg chg="add mod">
            <ac:chgData name="Wen Hao Liang" userId="8bba3898-0b9e-4051-8a7d-dbf1e257ae80" providerId="ADAL" clId="{44D3E767-A552-449C-9C6C-68C587492013}" dt="2021-10-18T00:11:56.206" v="733" actId="1035"/>
            <ac:spMkLst>
              <pc:docMk/>
              <pc:sldMasterMk cId="519459900" sldId="2147483660"/>
              <pc:sldLayoutMk cId="3433309340" sldId="2147483672"/>
              <ac:spMk id="27" creationId="{A4E07B8D-C5E2-402C-AB20-0FE33A5C8B88}"/>
            </ac:spMkLst>
          </pc:spChg>
          <pc:spChg chg="add mod">
            <ac:chgData name="Wen Hao Liang" userId="8bba3898-0b9e-4051-8a7d-dbf1e257ae80" providerId="ADAL" clId="{44D3E767-A552-449C-9C6C-68C587492013}" dt="2021-10-18T00:11:56.206" v="733" actId="1035"/>
            <ac:spMkLst>
              <pc:docMk/>
              <pc:sldMasterMk cId="519459900" sldId="2147483660"/>
              <pc:sldLayoutMk cId="3433309340" sldId="2147483672"/>
              <ac:spMk id="28" creationId="{FBF80F93-53B0-450D-B897-51DDB1996879}"/>
            </ac:spMkLst>
          </pc:spChg>
          <pc:spChg chg="add mod">
            <ac:chgData name="Wen Hao Liang" userId="8bba3898-0b9e-4051-8a7d-dbf1e257ae80" providerId="ADAL" clId="{44D3E767-A552-449C-9C6C-68C587492013}" dt="2021-10-18T00:11:56.206" v="733" actId="1035"/>
            <ac:spMkLst>
              <pc:docMk/>
              <pc:sldMasterMk cId="519459900" sldId="2147483660"/>
              <pc:sldLayoutMk cId="3433309340" sldId="2147483672"/>
              <ac:spMk id="29" creationId="{10C1B766-865A-4B6A-AA4C-B3CEB9D7C457}"/>
            </ac:spMkLst>
          </pc:spChg>
          <pc:spChg chg="add mod">
            <ac:chgData name="Wen Hao Liang" userId="8bba3898-0b9e-4051-8a7d-dbf1e257ae80" providerId="ADAL" clId="{44D3E767-A552-449C-9C6C-68C587492013}" dt="2021-10-18T00:11:56.206" v="733" actId="1035"/>
            <ac:spMkLst>
              <pc:docMk/>
              <pc:sldMasterMk cId="519459900" sldId="2147483660"/>
              <pc:sldLayoutMk cId="3433309340" sldId="2147483672"/>
              <ac:spMk id="30" creationId="{45C479AF-D0DE-4991-82F3-62408F59C77D}"/>
            </ac:spMkLst>
          </pc:spChg>
          <pc:spChg chg="add mod">
            <ac:chgData name="Wen Hao Liang" userId="8bba3898-0b9e-4051-8a7d-dbf1e257ae80" providerId="ADAL" clId="{44D3E767-A552-449C-9C6C-68C587492013}" dt="2021-10-18T00:11:56.206" v="733" actId="1035"/>
            <ac:spMkLst>
              <pc:docMk/>
              <pc:sldMasterMk cId="519459900" sldId="2147483660"/>
              <pc:sldLayoutMk cId="3433309340" sldId="2147483672"/>
              <ac:spMk id="31" creationId="{CA8FADC9-2B0F-441E-A4A4-1631EB84BF3A}"/>
            </ac:spMkLst>
          </pc:spChg>
          <pc:spChg chg="add mod">
            <ac:chgData name="Wen Hao Liang" userId="8bba3898-0b9e-4051-8a7d-dbf1e257ae80" providerId="ADAL" clId="{44D3E767-A552-449C-9C6C-68C587492013}" dt="2021-10-18T00:11:56.206" v="733" actId="1035"/>
            <ac:spMkLst>
              <pc:docMk/>
              <pc:sldMasterMk cId="519459900" sldId="2147483660"/>
              <pc:sldLayoutMk cId="3433309340" sldId="2147483672"/>
              <ac:spMk id="32" creationId="{1BE5BA89-F03E-4A08-88BC-EA377FE3C17C}"/>
            </ac:spMkLst>
          </pc:spChg>
          <pc:spChg chg="add mod">
            <ac:chgData name="Wen Hao Liang" userId="8bba3898-0b9e-4051-8a7d-dbf1e257ae80" providerId="ADAL" clId="{44D3E767-A552-449C-9C6C-68C587492013}" dt="2021-10-18T00:11:56.206" v="733" actId="1035"/>
            <ac:spMkLst>
              <pc:docMk/>
              <pc:sldMasterMk cId="519459900" sldId="2147483660"/>
              <pc:sldLayoutMk cId="3433309340" sldId="2147483672"/>
              <ac:spMk id="33" creationId="{60BDA677-42DA-412B-B93F-A0F4B91B5A82}"/>
            </ac:spMkLst>
          </pc:spChg>
          <pc:spChg chg="add mod">
            <ac:chgData name="Wen Hao Liang" userId="8bba3898-0b9e-4051-8a7d-dbf1e257ae80" providerId="ADAL" clId="{44D3E767-A552-449C-9C6C-68C587492013}" dt="2021-10-18T00:11:56.206" v="733" actId="1035"/>
            <ac:spMkLst>
              <pc:docMk/>
              <pc:sldMasterMk cId="519459900" sldId="2147483660"/>
              <pc:sldLayoutMk cId="3433309340" sldId="2147483672"/>
              <ac:spMk id="34" creationId="{1A8BB5AB-055B-4D2A-A29A-B4FA8F34C123}"/>
            </ac:spMkLst>
          </pc:spChg>
          <pc:spChg chg="add mod">
            <ac:chgData name="Wen Hao Liang" userId="8bba3898-0b9e-4051-8a7d-dbf1e257ae80" providerId="ADAL" clId="{44D3E767-A552-449C-9C6C-68C587492013}" dt="2021-10-18T00:11:56.206" v="733" actId="1035"/>
            <ac:spMkLst>
              <pc:docMk/>
              <pc:sldMasterMk cId="519459900" sldId="2147483660"/>
              <pc:sldLayoutMk cId="3433309340" sldId="2147483672"/>
              <ac:spMk id="35" creationId="{A3954241-0689-48A2-BAD8-828B62F48AA9}"/>
            </ac:spMkLst>
          </pc:spChg>
          <pc:spChg chg="add del mod">
            <ac:chgData name="Wen Hao Liang" userId="8bba3898-0b9e-4051-8a7d-dbf1e257ae80" providerId="ADAL" clId="{44D3E767-A552-449C-9C6C-68C587492013}" dt="2021-10-18T00:00:01.687" v="533" actId="478"/>
            <ac:spMkLst>
              <pc:docMk/>
              <pc:sldMasterMk cId="519459900" sldId="2147483660"/>
              <pc:sldLayoutMk cId="3433309340" sldId="2147483672"/>
              <ac:spMk id="36" creationId="{7BE997F1-510D-4B54-83DB-49935658A85F}"/>
            </ac:spMkLst>
          </pc:spChg>
          <pc:spChg chg="add del mod">
            <ac:chgData name="Wen Hao Liang" userId="8bba3898-0b9e-4051-8a7d-dbf1e257ae80" providerId="ADAL" clId="{44D3E767-A552-449C-9C6C-68C587492013}" dt="2021-10-17T23:58:53.518" v="424" actId="478"/>
            <ac:spMkLst>
              <pc:docMk/>
              <pc:sldMasterMk cId="519459900" sldId="2147483660"/>
              <pc:sldLayoutMk cId="3433309340" sldId="2147483672"/>
              <ac:spMk id="37" creationId="{F33095A6-57EE-484A-9350-5EFED8BA942E}"/>
            </ac:spMkLst>
          </pc:spChg>
          <pc:spChg chg="add del mod">
            <ac:chgData name="Wen Hao Liang" userId="8bba3898-0b9e-4051-8a7d-dbf1e257ae80" providerId="ADAL" clId="{44D3E767-A552-449C-9C6C-68C587492013}" dt="2021-10-18T00:00:00.501" v="532" actId="478"/>
            <ac:spMkLst>
              <pc:docMk/>
              <pc:sldMasterMk cId="519459900" sldId="2147483660"/>
              <pc:sldLayoutMk cId="3433309340" sldId="2147483672"/>
              <ac:spMk id="38" creationId="{73A75ACC-ACD2-490B-8128-B18C51D1094F}"/>
            </ac:spMkLst>
          </pc:spChg>
          <pc:spChg chg="add del mod">
            <ac:chgData name="Wen Hao Liang" userId="8bba3898-0b9e-4051-8a7d-dbf1e257ae80" providerId="ADAL" clId="{44D3E767-A552-449C-9C6C-68C587492013}" dt="2021-10-17T23:59:59.680" v="531" actId="478"/>
            <ac:spMkLst>
              <pc:docMk/>
              <pc:sldMasterMk cId="519459900" sldId="2147483660"/>
              <pc:sldLayoutMk cId="3433309340" sldId="2147483672"/>
              <ac:spMk id="39" creationId="{F82F8A19-F74E-458E-8365-AE0AC3AD80F8}"/>
            </ac:spMkLst>
          </pc:spChg>
          <pc:spChg chg="add mod">
            <ac:chgData name="Wen Hao Liang" userId="8bba3898-0b9e-4051-8a7d-dbf1e257ae80" providerId="ADAL" clId="{44D3E767-A552-449C-9C6C-68C587492013}" dt="2021-10-18T00:11:56.206" v="733" actId="1035"/>
            <ac:spMkLst>
              <pc:docMk/>
              <pc:sldMasterMk cId="519459900" sldId="2147483660"/>
              <pc:sldLayoutMk cId="3433309340" sldId="2147483672"/>
              <ac:spMk id="40" creationId="{A5ADADEB-8D0D-4E42-9517-A899C85B7B4E}"/>
            </ac:spMkLst>
          </pc:spChg>
          <pc:graphicFrameChg chg="add mod modGraphic">
            <ac:chgData name="Wen Hao Liang" userId="8bba3898-0b9e-4051-8a7d-dbf1e257ae80" providerId="ADAL" clId="{44D3E767-A552-449C-9C6C-68C587492013}" dt="2021-10-18T00:00:34.495" v="576" actId="1038"/>
            <ac:graphicFrameMkLst>
              <pc:docMk/>
              <pc:sldMasterMk cId="519459900" sldId="2147483660"/>
              <pc:sldLayoutMk cId="3433309340" sldId="2147483672"/>
              <ac:graphicFrameMk id="2" creationId="{0F57DBD1-DFB5-4A49-8560-A638ED022CF0}"/>
            </ac:graphicFrameMkLst>
          </pc:graphicFrameChg>
          <pc:picChg chg="add del mod">
            <ac:chgData name="Wen Hao Liang" userId="8bba3898-0b9e-4051-8a7d-dbf1e257ae80" providerId="ADAL" clId="{44D3E767-A552-449C-9C6C-68C587492013}" dt="2021-10-17T23:46:58.492" v="179" actId="478"/>
            <ac:picMkLst>
              <pc:docMk/>
              <pc:sldMasterMk cId="519459900" sldId="2147483660"/>
              <pc:sldLayoutMk cId="3433309340" sldId="2147483672"/>
              <ac:picMk id="7" creationId="{171A55A8-0955-4F5C-9713-E8BE7106AA4B}"/>
            </ac:picMkLst>
          </pc:picChg>
          <pc:picChg chg="add del mod">
            <ac:chgData name="Wen Hao Liang" userId="8bba3898-0b9e-4051-8a7d-dbf1e257ae80" providerId="ADAL" clId="{44D3E767-A552-449C-9C6C-68C587492013}" dt="2021-10-17T23:54:40.401" v="318" actId="478"/>
            <ac:picMkLst>
              <pc:docMk/>
              <pc:sldMasterMk cId="519459900" sldId="2147483660"/>
              <pc:sldLayoutMk cId="3433309340" sldId="2147483672"/>
              <ac:picMk id="11" creationId="{BD66560A-82C0-4E40-B5C8-85317CA73ABF}"/>
            </ac:picMkLst>
          </pc:picChg>
          <pc:picChg chg="mod">
            <ac:chgData name="Wen Hao Liang" userId="8bba3898-0b9e-4051-8a7d-dbf1e257ae80" providerId="ADAL" clId="{44D3E767-A552-449C-9C6C-68C587492013}" dt="2021-10-18T00:00:34.495" v="576" actId="1038"/>
            <ac:picMkLst>
              <pc:docMk/>
              <pc:sldMasterMk cId="519459900" sldId="2147483660"/>
              <pc:sldLayoutMk cId="3433309340" sldId="2147483672"/>
              <ac:picMk id="16" creationId="{EF2FC2F0-1487-436E-A5C7-21E62AB41C00}"/>
            </ac:picMkLst>
          </pc:picChg>
        </pc:sldLayoutChg>
      </pc:sldMaster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A345714-8923-4082-B215-049832AB161C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</dgm:pt>
    <dgm:pt modelId="{B77E6BA1-7698-4EF0-BEDA-890F9FE46F62}">
      <dgm:prSet phldrT="[Text]" custT="1"/>
      <dgm:spPr>
        <a:solidFill>
          <a:srgbClr val="EE4037"/>
        </a:solidFill>
      </dgm:spPr>
      <dgm:t>
        <a:bodyPr/>
        <a:lstStyle/>
        <a:p>
          <a:r>
            <a:rPr lang="en-US" sz="1400" dirty="0">
              <a:latin typeface="Graphik Wide Medium" pitchFamily="50" charset="0"/>
            </a:rPr>
            <a:t>Awareness</a:t>
          </a:r>
          <a:endParaRPr lang="en-AU" sz="1400" dirty="0">
            <a:latin typeface="Graphik Wide Medium" pitchFamily="50" charset="0"/>
          </a:endParaRPr>
        </a:p>
      </dgm:t>
    </dgm:pt>
    <dgm:pt modelId="{067BE366-EE81-4A59-BB88-C02D4C9A60C4}" type="parTrans" cxnId="{D2B029E7-3696-414B-819E-7964ABE53969}">
      <dgm:prSet/>
      <dgm:spPr/>
      <dgm:t>
        <a:bodyPr/>
        <a:lstStyle/>
        <a:p>
          <a:endParaRPr lang="en-AU"/>
        </a:p>
      </dgm:t>
    </dgm:pt>
    <dgm:pt modelId="{632DA7F6-B11A-4307-8398-572F46047D24}" type="sibTrans" cxnId="{D2B029E7-3696-414B-819E-7964ABE53969}">
      <dgm:prSet/>
      <dgm:spPr/>
      <dgm:t>
        <a:bodyPr/>
        <a:lstStyle/>
        <a:p>
          <a:endParaRPr lang="en-AU"/>
        </a:p>
      </dgm:t>
    </dgm:pt>
    <dgm:pt modelId="{962D02C6-7C55-416C-B050-0D1653DFF975}">
      <dgm:prSet phldrT="[Text]" custT="1"/>
      <dgm:spPr>
        <a:solidFill>
          <a:srgbClr val="F47C7C"/>
        </a:solidFill>
      </dgm:spPr>
      <dgm:t>
        <a:bodyPr/>
        <a:lstStyle/>
        <a:p>
          <a:r>
            <a:rPr lang="en-US" sz="1400" dirty="0">
              <a:latin typeface="Graphik Wide Medium" pitchFamily="50" charset="0"/>
            </a:rPr>
            <a:t>Purchase</a:t>
          </a:r>
          <a:endParaRPr lang="en-AU" sz="800" dirty="0">
            <a:latin typeface="Graphik Wide Medium" pitchFamily="50" charset="0"/>
          </a:endParaRPr>
        </a:p>
      </dgm:t>
    </dgm:pt>
    <dgm:pt modelId="{B7F015F2-3EF5-46AF-9D76-EE81AC027B30}" type="parTrans" cxnId="{1C55535F-57AC-4AAE-992C-DFF6E42EC911}">
      <dgm:prSet/>
      <dgm:spPr/>
      <dgm:t>
        <a:bodyPr/>
        <a:lstStyle/>
        <a:p>
          <a:endParaRPr lang="en-AU"/>
        </a:p>
      </dgm:t>
    </dgm:pt>
    <dgm:pt modelId="{7FFED8E5-190F-477A-8E77-266A770D7B4F}" type="sibTrans" cxnId="{1C55535F-57AC-4AAE-992C-DFF6E42EC911}">
      <dgm:prSet/>
      <dgm:spPr/>
      <dgm:t>
        <a:bodyPr/>
        <a:lstStyle/>
        <a:p>
          <a:endParaRPr lang="en-AU"/>
        </a:p>
      </dgm:t>
    </dgm:pt>
    <dgm:pt modelId="{6036DE5C-495C-4DD5-8F6E-C047A78479E7}">
      <dgm:prSet phldrT="[Text]" custT="1"/>
      <dgm:spPr>
        <a:solidFill>
          <a:srgbClr val="F3A3A3"/>
        </a:solidFill>
      </dgm:spPr>
      <dgm:t>
        <a:bodyPr/>
        <a:lstStyle/>
        <a:p>
          <a:r>
            <a:rPr lang="en-US" sz="1400" dirty="0">
              <a:latin typeface="Graphik Wide Medium" pitchFamily="50" charset="0"/>
            </a:rPr>
            <a:t>Post-Purchase</a:t>
          </a:r>
          <a:endParaRPr lang="en-AU" sz="1400" dirty="0">
            <a:latin typeface="Graphik Wide Medium" pitchFamily="50" charset="0"/>
          </a:endParaRPr>
        </a:p>
      </dgm:t>
    </dgm:pt>
    <dgm:pt modelId="{E2DED162-A85A-4F7D-AFB6-EEA3F66DA297}" type="parTrans" cxnId="{7EC37DE9-8639-48D3-97AC-2CDE213A098B}">
      <dgm:prSet/>
      <dgm:spPr/>
      <dgm:t>
        <a:bodyPr/>
        <a:lstStyle/>
        <a:p>
          <a:endParaRPr lang="en-AU"/>
        </a:p>
      </dgm:t>
    </dgm:pt>
    <dgm:pt modelId="{4FC8F3D3-891B-4CFE-A08A-FEA63F86BA3F}" type="sibTrans" cxnId="{7EC37DE9-8639-48D3-97AC-2CDE213A098B}">
      <dgm:prSet/>
      <dgm:spPr/>
      <dgm:t>
        <a:bodyPr/>
        <a:lstStyle/>
        <a:p>
          <a:endParaRPr lang="en-AU"/>
        </a:p>
      </dgm:t>
    </dgm:pt>
    <dgm:pt modelId="{7068F7DC-5789-4137-BA10-72FB8EAC9F7E}">
      <dgm:prSet phldrT="[Text]" custT="1"/>
      <dgm:spPr>
        <a:solidFill>
          <a:srgbClr val="F05D56"/>
        </a:solidFill>
      </dgm:spPr>
      <dgm:t>
        <a:bodyPr/>
        <a:lstStyle/>
        <a:p>
          <a:r>
            <a:rPr lang="en-US" sz="1400" dirty="0">
              <a:latin typeface="Graphik Wide Medium" pitchFamily="50" charset="0"/>
            </a:rPr>
            <a:t>Information Search/ Consideration</a:t>
          </a:r>
          <a:endParaRPr lang="en-AU" sz="1400" dirty="0">
            <a:latin typeface="Graphik Wide Medium" pitchFamily="50" charset="0"/>
          </a:endParaRPr>
        </a:p>
      </dgm:t>
    </dgm:pt>
    <dgm:pt modelId="{3AC5F2EF-1332-4874-B5E9-764E9F807FA6}" type="parTrans" cxnId="{6C733E95-B208-4089-BDB8-2AAD23C7ACB4}">
      <dgm:prSet/>
      <dgm:spPr/>
      <dgm:t>
        <a:bodyPr/>
        <a:lstStyle/>
        <a:p>
          <a:endParaRPr lang="en-AU"/>
        </a:p>
      </dgm:t>
    </dgm:pt>
    <dgm:pt modelId="{E2EF1794-9CE4-4FF4-93A1-DC79D6616A49}" type="sibTrans" cxnId="{6C733E95-B208-4089-BDB8-2AAD23C7ACB4}">
      <dgm:prSet/>
      <dgm:spPr/>
      <dgm:t>
        <a:bodyPr/>
        <a:lstStyle/>
        <a:p>
          <a:endParaRPr lang="en-AU"/>
        </a:p>
      </dgm:t>
    </dgm:pt>
    <dgm:pt modelId="{D24E3DA4-BC3F-40B2-8080-FA8FDE570D10}" type="pres">
      <dgm:prSet presAssocID="{1A345714-8923-4082-B215-049832AB161C}" presName="Name0" presStyleCnt="0">
        <dgm:presLayoutVars>
          <dgm:dir/>
          <dgm:animLvl val="lvl"/>
          <dgm:resizeHandles val="exact"/>
        </dgm:presLayoutVars>
      </dgm:prSet>
      <dgm:spPr/>
    </dgm:pt>
    <dgm:pt modelId="{A03FFEB1-32AF-423C-89B1-A1F8D051D722}" type="pres">
      <dgm:prSet presAssocID="{B77E6BA1-7698-4EF0-BEDA-890F9FE46F62}" presName="parTxOnly" presStyleLbl="node1" presStyleIdx="0" presStyleCnt="4">
        <dgm:presLayoutVars>
          <dgm:chMax val="0"/>
          <dgm:chPref val="0"/>
          <dgm:bulletEnabled val="1"/>
        </dgm:presLayoutVars>
      </dgm:prSet>
      <dgm:spPr/>
    </dgm:pt>
    <dgm:pt modelId="{8DFA1A1A-151E-4568-AC02-53327CCD436A}" type="pres">
      <dgm:prSet presAssocID="{632DA7F6-B11A-4307-8398-572F46047D24}" presName="parTxOnlySpace" presStyleCnt="0"/>
      <dgm:spPr/>
    </dgm:pt>
    <dgm:pt modelId="{DEBE4B14-4589-44F7-9899-86555DAED5A1}" type="pres">
      <dgm:prSet presAssocID="{7068F7DC-5789-4137-BA10-72FB8EAC9F7E}" presName="parTxOnly" presStyleLbl="node1" presStyleIdx="1" presStyleCnt="4">
        <dgm:presLayoutVars>
          <dgm:chMax val="0"/>
          <dgm:chPref val="0"/>
          <dgm:bulletEnabled val="1"/>
        </dgm:presLayoutVars>
      </dgm:prSet>
      <dgm:spPr/>
    </dgm:pt>
    <dgm:pt modelId="{E6AB97E8-C42C-4BA9-A243-2AB9261D102C}" type="pres">
      <dgm:prSet presAssocID="{E2EF1794-9CE4-4FF4-93A1-DC79D6616A49}" presName="parTxOnlySpace" presStyleCnt="0"/>
      <dgm:spPr/>
    </dgm:pt>
    <dgm:pt modelId="{28292132-0D67-42CD-B289-F4D99EF11871}" type="pres">
      <dgm:prSet presAssocID="{962D02C6-7C55-416C-B050-0D1653DFF975}" presName="parTxOnly" presStyleLbl="node1" presStyleIdx="2" presStyleCnt="4" custLinFactNeighborX="8314">
        <dgm:presLayoutVars>
          <dgm:chMax val="0"/>
          <dgm:chPref val="0"/>
          <dgm:bulletEnabled val="1"/>
        </dgm:presLayoutVars>
      </dgm:prSet>
      <dgm:spPr/>
    </dgm:pt>
    <dgm:pt modelId="{CD7350C7-D6D3-49C9-93F6-ED27AFF538AD}" type="pres">
      <dgm:prSet presAssocID="{7FFED8E5-190F-477A-8E77-266A770D7B4F}" presName="parTxOnlySpace" presStyleCnt="0"/>
      <dgm:spPr/>
    </dgm:pt>
    <dgm:pt modelId="{0F50C0A4-9828-451A-833C-640BE45B08C2}" type="pres">
      <dgm:prSet presAssocID="{6036DE5C-495C-4DD5-8F6E-C047A78479E7}" presName="parTxOnly" presStyleLbl="node1" presStyleIdx="3" presStyleCnt="4">
        <dgm:presLayoutVars>
          <dgm:chMax val="0"/>
          <dgm:chPref val="0"/>
          <dgm:bulletEnabled val="1"/>
        </dgm:presLayoutVars>
      </dgm:prSet>
      <dgm:spPr/>
    </dgm:pt>
  </dgm:ptLst>
  <dgm:cxnLst>
    <dgm:cxn modelId="{B3770E17-23E2-4704-910D-A78FD4D22855}" type="presOf" srcId="{B77E6BA1-7698-4EF0-BEDA-890F9FE46F62}" destId="{A03FFEB1-32AF-423C-89B1-A1F8D051D722}" srcOrd="0" destOrd="0" presId="urn:microsoft.com/office/officeart/2005/8/layout/chevron1"/>
    <dgm:cxn modelId="{1C55535F-57AC-4AAE-992C-DFF6E42EC911}" srcId="{1A345714-8923-4082-B215-049832AB161C}" destId="{962D02C6-7C55-416C-B050-0D1653DFF975}" srcOrd="2" destOrd="0" parTransId="{B7F015F2-3EF5-46AF-9D76-EE81AC027B30}" sibTransId="{7FFED8E5-190F-477A-8E77-266A770D7B4F}"/>
    <dgm:cxn modelId="{DEA68C71-6D4F-4D39-939D-AF60F283A715}" type="presOf" srcId="{7068F7DC-5789-4137-BA10-72FB8EAC9F7E}" destId="{DEBE4B14-4589-44F7-9899-86555DAED5A1}" srcOrd="0" destOrd="0" presId="urn:microsoft.com/office/officeart/2005/8/layout/chevron1"/>
    <dgm:cxn modelId="{04ECC758-0189-4FF0-96D7-F2FD720D5352}" type="presOf" srcId="{1A345714-8923-4082-B215-049832AB161C}" destId="{D24E3DA4-BC3F-40B2-8080-FA8FDE570D10}" srcOrd="0" destOrd="0" presId="urn:microsoft.com/office/officeart/2005/8/layout/chevron1"/>
    <dgm:cxn modelId="{6C733E95-B208-4089-BDB8-2AAD23C7ACB4}" srcId="{1A345714-8923-4082-B215-049832AB161C}" destId="{7068F7DC-5789-4137-BA10-72FB8EAC9F7E}" srcOrd="1" destOrd="0" parTransId="{3AC5F2EF-1332-4874-B5E9-764E9F807FA6}" sibTransId="{E2EF1794-9CE4-4FF4-93A1-DC79D6616A49}"/>
    <dgm:cxn modelId="{3DA2C596-FF00-4A79-91FD-29A3A76A5994}" type="presOf" srcId="{962D02C6-7C55-416C-B050-0D1653DFF975}" destId="{28292132-0D67-42CD-B289-F4D99EF11871}" srcOrd="0" destOrd="0" presId="urn:microsoft.com/office/officeart/2005/8/layout/chevron1"/>
    <dgm:cxn modelId="{E1A0F8DE-BC96-45B3-8324-00E29254F7E9}" type="presOf" srcId="{6036DE5C-495C-4DD5-8F6E-C047A78479E7}" destId="{0F50C0A4-9828-451A-833C-640BE45B08C2}" srcOrd="0" destOrd="0" presId="urn:microsoft.com/office/officeart/2005/8/layout/chevron1"/>
    <dgm:cxn modelId="{D2B029E7-3696-414B-819E-7964ABE53969}" srcId="{1A345714-8923-4082-B215-049832AB161C}" destId="{B77E6BA1-7698-4EF0-BEDA-890F9FE46F62}" srcOrd="0" destOrd="0" parTransId="{067BE366-EE81-4A59-BB88-C02D4C9A60C4}" sibTransId="{632DA7F6-B11A-4307-8398-572F46047D24}"/>
    <dgm:cxn modelId="{7EC37DE9-8639-48D3-97AC-2CDE213A098B}" srcId="{1A345714-8923-4082-B215-049832AB161C}" destId="{6036DE5C-495C-4DD5-8F6E-C047A78479E7}" srcOrd="3" destOrd="0" parTransId="{E2DED162-A85A-4F7D-AFB6-EEA3F66DA297}" sibTransId="{4FC8F3D3-891B-4CFE-A08A-FEA63F86BA3F}"/>
    <dgm:cxn modelId="{EBC896AD-EA0A-4F48-8469-F3F0AB5A11F7}" type="presParOf" srcId="{D24E3DA4-BC3F-40B2-8080-FA8FDE570D10}" destId="{A03FFEB1-32AF-423C-89B1-A1F8D051D722}" srcOrd="0" destOrd="0" presId="urn:microsoft.com/office/officeart/2005/8/layout/chevron1"/>
    <dgm:cxn modelId="{F89B3883-49AD-4C56-BE10-4005DD518FE9}" type="presParOf" srcId="{D24E3DA4-BC3F-40B2-8080-FA8FDE570D10}" destId="{8DFA1A1A-151E-4568-AC02-53327CCD436A}" srcOrd="1" destOrd="0" presId="urn:microsoft.com/office/officeart/2005/8/layout/chevron1"/>
    <dgm:cxn modelId="{C6407D74-2B10-4F7D-B000-6729FD8F7224}" type="presParOf" srcId="{D24E3DA4-BC3F-40B2-8080-FA8FDE570D10}" destId="{DEBE4B14-4589-44F7-9899-86555DAED5A1}" srcOrd="2" destOrd="0" presId="urn:microsoft.com/office/officeart/2005/8/layout/chevron1"/>
    <dgm:cxn modelId="{BFF289C6-5039-47F2-82D5-DEFCD3215517}" type="presParOf" srcId="{D24E3DA4-BC3F-40B2-8080-FA8FDE570D10}" destId="{E6AB97E8-C42C-4BA9-A243-2AB9261D102C}" srcOrd="3" destOrd="0" presId="urn:microsoft.com/office/officeart/2005/8/layout/chevron1"/>
    <dgm:cxn modelId="{1476FA19-50A2-4076-9C2D-0A8516B5D2B9}" type="presParOf" srcId="{D24E3DA4-BC3F-40B2-8080-FA8FDE570D10}" destId="{28292132-0D67-42CD-B289-F4D99EF11871}" srcOrd="4" destOrd="0" presId="urn:microsoft.com/office/officeart/2005/8/layout/chevron1"/>
    <dgm:cxn modelId="{1A351013-354F-4F6D-96EE-E9A854CE2049}" type="presParOf" srcId="{D24E3DA4-BC3F-40B2-8080-FA8FDE570D10}" destId="{CD7350C7-D6D3-49C9-93F6-ED27AFF538AD}" srcOrd="5" destOrd="0" presId="urn:microsoft.com/office/officeart/2005/8/layout/chevron1"/>
    <dgm:cxn modelId="{ADCD035B-D11D-4124-9882-8F151846CEF0}" type="presParOf" srcId="{D24E3DA4-BC3F-40B2-8080-FA8FDE570D10}" destId="{0F50C0A4-9828-451A-833C-640BE45B08C2}" srcOrd="6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03FFEB1-32AF-423C-89B1-A1F8D051D722}">
      <dsp:nvSpPr>
        <dsp:cNvPr id="0" name=""/>
        <dsp:cNvSpPr/>
      </dsp:nvSpPr>
      <dsp:spPr>
        <a:xfrm>
          <a:off x="5347" y="0"/>
          <a:ext cx="3113052" cy="742122"/>
        </a:xfrm>
        <a:prstGeom prst="chevron">
          <a:avLst/>
        </a:prstGeom>
        <a:solidFill>
          <a:srgbClr val="EE4037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6007" tIns="18669" rIns="18669" bIns="18669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>
              <a:latin typeface="Graphik Wide Medium" pitchFamily="50" charset="0"/>
            </a:rPr>
            <a:t>Awareness</a:t>
          </a:r>
          <a:endParaRPr lang="en-AU" sz="1400" kern="1200" dirty="0">
            <a:latin typeface="Graphik Wide Medium" pitchFamily="50" charset="0"/>
          </a:endParaRPr>
        </a:p>
      </dsp:txBody>
      <dsp:txXfrm>
        <a:off x="376408" y="0"/>
        <a:ext cx="2370930" cy="742122"/>
      </dsp:txXfrm>
    </dsp:sp>
    <dsp:sp modelId="{DEBE4B14-4589-44F7-9899-86555DAED5A1}">
      <dsp:nvSpPr>
        <dsp:cNvPr id="0" name=""/>
        <dsp:cNvSpPr/>
      </dsp:nvSpPr>
      <dsp:spPr>
        <a:xfrm>
          <a:off x="2807095" y="0"/>
          <a:ext cx="3113052" cy="742122"/>
        </a:xfrm>
        <a:prstGeom prst="chevron">
          <a:avLst/>
        </a:prstGeom>
        <a:solidFill>
          <a:srgbClr val="F05D56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6007" tIns="18669" rIns="18669" bIns="18669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>
              <a:latin typeface="Graphik Wide Medium" pitchFamily="50" charset="0"/>
            </a:rPr>
            <a:t>Information Search/ Consideration</a:t>
          </a:r>
          <a:endParaRPr lang="en-AU" sz="1400" kern="1200" dirty="0">
            <a:latin typeface="Graphik Wide Medium" pitchFamily="50" charset="0"/>
          </a:endParaRPr>
        </a:p>
      </dsp:txBody>
      <dsp:txXfrm>
        <a:off x="3178156" y="0"/>
        <a:ext cx="2370930" cy="742122"/>
      </dsp:txXfrm>
    </dsp:sp>
    <dsp:sp modelId="{28292132-0D67-42CD-B289-F4D99EF11871}">
      <dsp:nvSpPr>
        <dsp:cNvPr id="0" name=""/>
        <dsp:cNvSpPr/>
      </dsp:nvSpPr>
      <dsp:spPr>
        <a:xfrm>
          <a:off x="5634724" y="0"/>
          <a:ext cx="3113052" cy="742122"/>
        </a:xfrm>
        <a:prstGeom prst="chevron">
          <a:avLst/>
        </a:prstGeom>
        <a:solidFill>
          <a:srgbClr val="F47C7C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6007" tIns="18669" rIns="18669" bIns="18669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>
              <a:latin typeface="Graphik Wide Medium" pitchFamily="50" charset="0"/>
            </a:rPr>
            <a:t>Purchase</a:t>
          </a:r>
          <a:endParaRPr lang="en-AU" sz="800" kern="1200" dirty="0">
            <a:latin typeface="Graphik Wide Medium" pitchFamily="50" charset="0"/>
          </a:endParaRPr>
        </a:p>
      </dsp:txBody>
      <dsp:txXfrm>
        <a:off x="6005785" y="0"/>
        <a:ext cx="2370930" cy="742122"/>
      </dsp:txXfrm>
    </dsp:sp>
    <dsp:sp modelId="{0F50C0A4-9828-451A-833C-640BE45B08C2}">
      <dsp:nvSpPr>
        <dsp:cNvPr id="0" name=""/>
        <dsp:cNvSpPr/>
      </dsp:nvSpPr>
      <dsp:spPr>
        <a:xfrm>
          <a:off x="8410589" y="0"/>
          <a:ext cx="3113052" cy="742122"/>
        </a:xfrm>
        <a:prstGeom prst="chevron">
          <a:avLst/>
        </a:prstGeom>
        <a:solidFill>
          <a:srgbClr val="F3A3A3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6007" tIns="18669" rIns="18669" bIns="18669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>
              <a:latin typeface="Graphik Wide Medium" pitchFamily="50" charset="0"/>
            </a:rPr>
            <a:t>Post-Purchase</a:t>
          </a:r>
          <a:endParaRPr lang="en-AU" sz="1400" kern="1200" dirty="0">
            <a:latin typeface="Graphik Wide Medium" pitchFamily="50" charset="0"/>
          </a:endParaRPr>
        </a:p>
      </dsp:txBody>
      <dsp:txXfrm>
        <a:off x="8781650" y="0"/>
        <a:ext cx="2370930" cy="74212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C9C84528-CFB5-419A-8FD1-ECD61ACA4030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49E5356-512B-4C54-AF56-F013831AE434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950238-3BBA-40AB-AA5A-89044720ABBD}" type="datetimeFigureOut">
              <a:rPr lang="en-AU" smtClean="0"/>
              <a:t>18/10/2021</a:t>
            </a:fld>
            <a:endParaRPr lang="en-AU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5011E61-17ED-4A28-8C4B-E12C78F751FA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FC29652-4A7D-42C1-8A47-B299037078E3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44FAFC-A373-4CAA-B1DD-358CB72B317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62726673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1.png"/><Relationship Id="rId2" Type="http://schemas.openxmlformats.org/officeDocument/2006/relationships/diagramData" Target="../diagrams/data1.xml"/><Relationship Id="rId1" Type="http://schemas.openxmlformats.org/officeDocument/2006/relationships/slideMaster" Target="../slideMasters/slideMaster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7EF09450-AD2B-4B3F-905E-5118DB725D09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545182" y="304106"/>
            <a:ext cx="1495653" cy="1495653"/>
          </a:xfrm>
          <a:prstGeom prst="ellipse">
            <a:avLst/>
          </a:prstGeom>
          <a:ln w="76200">
            <a:solidFill>
              <a:schemeClr val="tx2"/>
            </a:solidFill>
          </a:ln>
        </p:spPr>
        <p:txBody>
          <a:bodyPr anchor="ctr">
            <a:normAutofit/>
          </a:bodyPr>
          <a:lstStyle>
            <a:lvl1pPr marL="0" indent="0" algn="ctr">
              <a:buNone/>
              <a:defRPr sz="2000"/>
            </a:lvl1pPr>
          </a:lstStyle>
          <a:p>
            <a:r>
              <a:rPr lang="en-US" dirty="0"/>
              <a:t>Insert Picture Here</a:t>
            </a:r>
            <a:endParaRPr lang="en-AU" dirty="0"/>
          </a:p>
        </p:txBody>
      </p:sp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0F57DBD1-DFB5-4A49-8560-A638ED022CF0}"/>
              </a:ext>
            </a:extLst>
          </p:cNvPr>
          <p:cNvGraphicFramePr/>
          <p:nvPr userDrawn="1">
            <p:extLst>
              <p:ext uri="{D42A27DB-BD31-4B8C-83A1-F6EECF244321}">
                <p14:modId xmlns:p14="http://schemas.microsoft.com/office/powerpoint/2010/main" val="3130524217"/>
              </p:ext>
            </p:extLst>
          </p:nvPr>
        </p:nvGraphicFramePr>
        <p:xfrm>
          <a:off x="954155" y="2027586"/>
          <a:ext cx="11528990" cy="74212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2" name="Rectangle 11">
            <a:extLst>
              <a:ext uri="{FF2B5EF4-FFF2-40B4-BE49-F238E27FC236}">
                <a16:creationId xmlns:a16="http://schemas.microsoft.com/office/drawing/2014/main" id="{E443A59A-E617-4F0B-96C8-F3BDAED11F74}"/>
              </a:ext>
            </a:extLst>
          </p:cNvPr>
          <p:cNvSpPr/>
          <p:nvPr userDrawn="1"/>
        </p:nvSpPr>
        <p:spPr>
          <a:xfrm>
            <a:off x="357805" y="4851100"/>
            <a:ext cx="355966" cy="1403928"/>
          </a:xfrm>
          <a:prstGeom prst="rect">
            <a:avLst/>
          </a:prstGeom>
          <a:solidFill>
            <a:srgbClr val="00007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sz="1400" dirty="0">
                <a:latin typeface="Graphik Wide Medium" pitchFamily="50" charset="0"/>
              </a:rPr>
              <a:t>ACTIONS</a:t>
            </a:r>
            <a:endParaRPr lang="en-AU" sz="1400" dirty="0">
              <a:latin typeface="Graphik Wide Medium" pitchFamily="50" charset="0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4499076F-1392-4F6A-B877-8D85407831A5}"/>
              </a:ext>
            </a:extLst>
          </p:cNvPr>
          <p:cNvSpPr/>
          <p:nvPr userDrawn="1"/>
        </p:nvSpPr>
        <p:spPr>
          <a:xfrm>
            <a:off x="357805" y="6377610"/>
            <a:ext cx="355966" cy="1403928"/>
          </a:xfrm>
          <a:prstGeom prst="rect">
            <a:avLst/>
          </a:prstGeom>
          <a:solidFill>
            <a:srgbClr val="00007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sz="1400" dirty="0">
                <a:latin typeface="Graphik Wide Medium" pitchFamily="50" charset="0"/>
              </a:rPr>
              <a:t>THOUGHTS</a:t>
            </a:r>
            <a:endParaRPr lang="en-AU" sz="1400" dirty="0">
              <a:latin typeface="Graphik Wide Medium" pitchFamily="50" charset="0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12EF9AEB-89F6-4F98-9463-5095D90C7D38}"/>
              </a:ext>
            </a:extLst>
          </p:cNvPr>
          <p:cNvSpPr/>
          <p:nvPr userDrawn="1"/>
        </p:nvSpPr>
        <p:spPr>
          <a:xfrm>
            <a:off x="357805" y="7898242"/>
            <a:ext cx="355966" cy="1403928"/>
          </a:xfrm>
          <a:prstGeom prst="rect">
            <a:avLst/>
          </a:prstGeom>
          <a:solidFill>
            <a:srgbClr val="00007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sz="1400" dirty="0">
                <a:latin typeface="Graphik Wide Medium" pitchFamily="50" charset="0"/>
              </a:rPr>
              <a:t>EMOTIONS</a:t>
            </a:r>
            <a:endParaRPr lang="en-AU" sz="1400" dirty="0">
              <a:latin typeface="Graphik Wide Medium" pitchFamily="50" charset="0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71EC35EE-BB0E-4697-9381-FE5A1300C425}"/>
              </a:ext>
            </a:extLst>
          </p:cNvPr>
          <p:cNvSpPr/>
          <p:nvPr userDrawn="1"/>
        </p:nvSpPr>
        <p:spPr>
          <a:xfrm>
            <a:off x="357805" y="2960846"/>
            <a:ext cx="355966" cy="1800000"/>
          </a:xfrm>
          <a:prstGeom prst="rect">
            <a:avLst/>
          </a:prstGeom>
          <a:solidFill>
            <a:srgbClr val="00007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sz="1400" dirty="0">
                <a:latin typeface="Graphik Wide Medium" pitchFamily="50" charset="0"/>
              </a:rPr>
              <a:t>TOUCHPOINTS</a:t>
            </a:r>
            <a:endParaRPr lang="en-AU" sz="1400" dirty="0">
              <a:latin typeface="Graphik Wide Medium" pitchFamily="50" charset="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7B6D34E5-B046-4582-9329-53570723D719}"/>
              </a:ext>
            </a:extLst>
          </p:cNvPr>
          <p:cNvSpPr/>
          <p:nvPr userDrawn="1"/>
        </p:nvSpPr>
        <p:spPr>
          <a:xfrm>
            <a:off x="954155" y="2960846"/>
            <a:ext cx="2736000" cy="1800000"/>
          </a:xfrm>
          <a:prstGeom prst="rect">
            <a:avLst/>
          </a:prstGeom>
          <a:solidFill>
            <a:srgbClr val="EE4037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674E13B1-5F0A-4EFF-8A46-B01718162B48}"/>
              </a:ext>
            </a:extLst>
          </p:cNvPr>
          <p:cNvSpPr/>
          <p:nvPr userDrawn="1"/>
        </p:nvSpPr>
        <p:spPr>
          <a:xfrm>
            <a:off x="3788849" y="2957777"/>
            <a:ext cx="2782955" cy="1800000"/>
          </a:xfrm>
          <a:prstGeom prst="rect">
            <a:avLst/>
          </a:prstGeom>
          <a:solidFill>
            <a:srgbClr val="F05D56">
              <a:alpha val="3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EE8FB789-DBD6-484E-87B5-0F8CDF3BA218}"/>
              </a:ext>
            </a:extLst>
          </p:cNvPr>
          <p:cNvSpPr/>
          <p:nvPr userDrawn="1"/>
        </p:nvSpPr>
        <p:spPr>
          <a:xfrm>
            <a:off x="6670498" y="2971031"/>
            <a:ext cx="2782955" cy="1800000"/>
          </a:xfrm>
          <a:prstGeom prst="rect">
            <a:avLst/>
          </a:prstGeom>
          <a:solidFill>
            <a:srgbClr val="F47C7C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A4E07B8D-C5E2-402C-AB20-0FE33A5C8B88}"/>
              </a:ext>
            </a:extLst>
          </p:cNvPr>
          <p:cNvSpPr/>
          <p:nvPr userDrawn="1"/>
        </p:nvSpPr>
        <p:spPr>
          <a:xfrm>
            <a:off x="9568066" y="2971031"/>
            <a:ext cx="2782955" cy="1800000"/>
          </a:xfrm>
          <a:prstGeom prst="rect">
            <a:avLst/>
          </a:prstGeom>
          <a:solidFill>
            <a:srgbClr val="F3A3A3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FBF80F93-53B0-450D-B897-51DDB1996879}"/>
              </a:ext>
            </a:extLst>
          </p:cNvPr>
          <p:cNvSpPr/>
          <p:nvPr userDrawn="1"/>
        </p:nvSpPr>
        <p:spPr>
          <a:xfrm>
            <a:off x="954155" y="4851100"/>
            <a:ext cx="2736000" cy="1403928"/>
          </a:xfrm>
          <a:prstGeom prst="rect">
            <a:avLst/>
          </a:prstGeom>
          <a:solidFill>
            <a:srgbClr val="EE4037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10C1B766-865A-4B6A-AA4C-B3CEB9D7C457}"/>
              </a:ext>
            </a:extLst>
          </p:cNvPr>
          <p:cNvSpPr/>
          <p:nvPr userDrawn="1"/>
        </p:nvSpPr>
        <p:spPr>
          <a:xfrm>
            <a:off x="3788849" y="4848031"/>
            <a:ext cx="2782955" cy="1403928"/>
          </a:xfrm>
          <a:prstGeom prst="rect">
            <a:avLst/>
          </a:prstGeom>
          <a:solidFill>
            <a:srgbClr val="F05D56">
              <a:alpha val="3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45C479AF-D0DE-4991-82F3-62408F59C77D}"/>
              </a:ext>
            </a:extLst>
          </p:cNvPr>
          <p:cNvSpPr/>
          <p:nvPr userDrawn="1"/>
        </p:nvSpPr>
        <p:spPr>
          <a:xfrm>
            <a:off x="6670498" y="4861285"/>
            <a:ext cx="2782955" cy="1403928"/>
          </a:xfrm>
          <a:prstGeom prst="rect">
            <a:avLst/>
          </a:prstGeom>
          <a:solidFill>
            <a:srgbClr val="F47C7C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CA8FADC9-2B0F-441E-A4A4-1631EB84BF3A}"/>
              </a:ext>
            </a:extLst>
          </p:cNvPr>
          <p:cNvSpPr/>
          <p:nvPr userDrawn="1"/>
        </p:nvSpPr>
        <p:spPr>
          <a:xfrm>
            <a:off x="9568066" y="4861285"/>
            <a:ext cx="2782955" cy="1403928"/>
          </a:xfrm>
          <a:prstGeom prst="rect">
            <a:avLst/>
          </a:prstGeom>
          <a:solidFill>
            <a:srgbClr val="F3A3A3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1BE5BA89-F03E-4A08-88BC-EA377FE3C17C}"/>
              </a:ext>
            </a:extLst>
          </p:cNvPr>
          <p:cNvSpPr/>
          <p:nvPr userDrawn="1"/>
        </p:nvSpPr>
        <p:spPr>
          <a:xfrm>
            <a:off x="954155" y="6380679"/>
            <a:ext cx="2736000" cy="1403928"/>
          </a:xfrm>
          <a:prstGeom prst="rect">
            <a:avLst/>
          </a:prstGeom>
          <a:solidFill>
            <a:srgbClr val="EE4037">
              <a:alpha val="4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60BDA677-42DA-412B-B93F-A0F4B91B5A82}"/>
              </a:ext>
            </a:extLst>
          </p:cNvPr>
          <p:cNvSpPr/>
          <p:nvPr userDrawn="1"/>
        </p:nvSpPr>
        <p:spPr>
          <a:xfrm>
            <a:off x="3788849" y="6377610"/>
            <a:ext cx="2782955" cy="1403928"/>
          </a:xfrm>
          <a:prstGeom prst="rect">
            <a:avLst/>
          </a:prstGeom>
          <a:solidFill>
            <a:srgbClr val="F05D56">
              <a:alpha val="3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1A8BB5AB-055B-4D2A-A29A-B4FA8F34C123}"/>
              </a:ext>
            </a:extLst>
          </p:cNvPr>
          <p:cNvSpPr/>
          <p:nvPr userDrawn="1"/>
        </p:nvSpPr>
        <p:spPr>
          <a:xfrm>
            <a:off x="6670498" y="6390864"/>
            <a:ext cx="2782955" cy="1403928"/>
          </a:xfrm>
          <a:prstGeom prst="rect">
            <a:avLst/>
          </a:prstGeom>
          <a:solidFill>
            <a:srgbClr val="F47C7C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A3954241-0689-48A2-BAD8-828B62F48AA9}"/>
              </a:ext>
            </a:extLst>
          </p:cNvPr>
          <p:cNvSpPr/>
          <p:nvPr userDrawn="1"/>
        </p:nvSpPr>
        <p:spPr>
          <a:xfrm>
            <a:off x="9568066" y="6390864"/>
            <a:ext cx="2782955" cy="1403928"/>
          </a:xfrm>
          <a:prstGeom prst="rect">
            <a:avLst/>
          </a:prstGeom>
          <a:solidFill>
            <a:srgbClr val="F3A3A3">
              <a:alpha val="1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A5ADADEB-8D0D-4E42-9517-A899C85B7B4E}"/>
              </a:ext>
            </a:extLst>
          </p:cNvPr>
          <p:cNvSpPr/>
          <p:nvPr userDrawn="1"/>
        </p:nvSpPr>
        <p:spPr>
          <a:xfrm>
            <a:off x="954155" y="7898242"/>
            <a:ext cx="11396866" cy="1403928"/>
          </a:xfrm>
          <a:prstGeom prst="rect">
            <a:avLst/>
          </a:prstGeom>
          <a:gradFill>
            <a:gsLst>
              <a:gs pos="100000">
                <a:srgbClr val="F8B3AF"/>
              </a:gs>
              <a:gs pos="55000">
                <a:srgbClr val="FBD5D3"/>
              </a:gs>
              <a:gs pos="0">
                <a:srgbClr val="FEF6F6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808A6995-B6F6-4B88-9216-F80EB4DDDDB7}"/>
              </a:ext>
            </a:extLst>
          </p:cNvPr>
          <p:cNvSpPr txBox="1"/>
          <p:nvPr userDrawn="1"/>
        </p:nvSpPr>
        <p:spPr>
          <a:xfrm>
            <a:off x="7858534" y="9324201"/>
            <a:ext cx="449248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200" dirty="0">
                <a:latin typeface="Graphik Extralight" panose="020B0303030202060203" pitchFamily="34" charset="0"/>
              </a:rPr>
              <a:t>Created by Wen Hao Liang for MKT100 | ICHM Pty Ltd</a:t>
            </a:r>
            <a:endParaRPr lang="en-AU" sz="1200" dirty="0">
              <a:latin typeface="Graphik Extralight" panose="020B0303030202060203" pitchFamily="34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171B20B-A04C-4287-8237-8EE490832E3C}"/>
              </a:ext>
            </a:extLst>
          </p:cNvPr>
          <p:cNvPicPr>
            <a:picLocks noChangeAspect="1"/>
          </p:cNvPicPr>
          <p:nvPr userDrawn="1"/>
        </p:nvPicPr>
        <p:blipFill>
          <a:blip r:embed="rId7"/>
          <a:stretch>
            <a:fillRect/>
          </a:stretch>
        </p:blipFill>
        <p:spPr>
          <a:xfrm>
            <a:off x="2596576" y="259383"/>
            <a:ext cx="9754445" cy="1585097"/>
          </a:xfrm>
          <a:prstGeom prst="rect">
            <a:avLst/>
          </a:prstGeom>
        </p:spPr>
      </p:pic>
      <p:sp>
        <p:nvSpPr>
          <p:cNvPr id="17" name="TextBox 16">
            <a:extLst>
              <a:ext uri="{FF2B5EF4-FFF2-40B4-BE49-F238E27FC236}">
                <a16:creationId xmlns:a16="http://schemas.microsoft.com/office/drawing/2014/main" id="{AACD3005-C57E-4272-83F9-3B6B959ED74C}"/>
              </a:ext>
            </a:extLst>
          </p:cNvPr>
          <p:cNvSpPr txBox="1"/>
          <p:nvPr userDrawn="1"/>
        </p:nvSpPr>
        <p:spPr>
          <a:xfrm>
            <a:off x="2708695" y="259383"/>
            <a:ext cx="338050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bg1"/>
                </a:solidFill>
                <a:latin typeface="Graphik Bold" panose="020B0803030202060203" pitchFamily="34" charset="0"/>
              </a:rPr>
              <a:t>CUSTOMER PERSONA</a:t>
            </a:r>
            <a:endParaRPr lang="en-AU" sz="1600" dirty="0">
              <a:solidFill>
                <a:schemeClr val="bg1"/>
              </a:solidFill>
              <a:latin typeface="Graphik Bold" panose="020B080303020206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33093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42347" y="1382397"/>
            <a:ext cx="6480810" cy="6823075"/>
          </a:xfrm>
        </p:spPr>
        <p:txBody>
          <a:bodyPr anchor="t"/>
          <a:lstStyle>
            <a:lvl1pPr marL="0" indent="0">
              <a:buNone/>
              <a:defRPr sz="4480"/>
            </a:lvl1pPr>
            <a:lvl2pPr marL="640080" indent="0">
              <a:buNone/>
              <a:defRPr sz="3920"/>
            </a:lvl2pPr>
            <a:lvl3pPr marL="1280160" indent="0">
              <a:buNone/>
              <a:defRPr sz="3360"/>
            </a:lvl3pPr>
            <a:lvl4pPr marL="1920240" indent="0">
              <a:buNone/>
              <a:defRPr sz="2800"/>
            </a:lvl4pPr>
            <a:lvl5pPr marL="2560320" indent="0">
              <a:buNone/>
              <a:defRPr sz="2800"/>
            </a:lvl5pPr>
            <a:lvl6pPr marL="3200400" indent="0">
              <a:buNone/>
              <a:defRPr sz="2800"/>
            </a:lvl6pPr>
            <a:lvl7pPr marL="3840480" indent="0">
              <a:buNone/>
              <a:defRPr sz="2800"/>
            </a:lvl7pPr>
            <a:lvl8pPr marL="4480560" indent="0">
              <a:buNone/>
              <a:defRPr sz="2800"/>
            </a:lvl8pPr>
            <a:lvl9pPr marL="5120640" indent="0">
              <a:buNone/>
              <a:defRPr sz="28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88526-14A2-428D-BFC6-543595D15EB9}" type="datetimeFigureOut">
              <a:rPr lang="en-AU" smtClean="0"/>
              <a:t>18/10/2021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80B1D-E3A1-49FD-B42D-977BA6BB64A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1058171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88526-14A2-428D-BFC6-543595D15EB9}" type="datetimeFigureOut">
              <a:rPr lang="en-AU" smtClean="0"/>
              <a:t>18/10/2021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80B1D-E3A1-49FD-B42D-977BA6BB64A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7674483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1146" y="511175"/>
            <a:ext cx="2760345" cy="813657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80111" y="511175"/>
            <a:ext cx="8121015" cy="813657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88526-14A2-428D-BFC6-543595D15EB9}" type="datetimeFigureOut">
              <a:rPr lang="en-AU" smtClean="0"/>
              <a:t>18/10/2021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80B1D-E3A1-49FD-B42D-977BA6BB64A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5798707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60120" y="1571308"/>
            <a:ext cx="10881360" cy="3342640"/>
          </a:xfrm>
        </p:spPr>
        <p:txBody>
          <a:bodyPr anchor="b"/>
          <a:lstStyle>
            <a:lvl1pPr algn="ctr">
              <a:defRPr sz="8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0200" y="5042853"/>
            <a:ext cx="9601200" cy="2318067"/>
          </a:xfrm>
        </p:spPr>
        <p:txBody>
          <a:bodyPr/>
          <a:lstStyle>
            <a:lvl1pPr marL="0" indent="0" algn="ctr">
              <a:buNone/>
              <a:defRPr sz="3360"/>
            </a:lvl1pPr>
            <a:lvl2pPr marL="640080" indent="0" algn="ctr">
              <a:buNone/>
              <a:defRPr sz="2800"/>
            </a:lvl2pPr>
            <a:lvl3pPr marL="1280160" indent="0" algn="ctr">
              <a:buNone/>
              <a:defRPr sz="2520"/>
            </a:lvl3pPr>
            <a:lvl4pPr marL="1920240" indent="0" algn="ctr">
              <a:buNone/>
              <a:defRPr sz="2240"/>
            </a:lvl4pPr>
            <a:lvl5pPr marL="2560320" indent="0" algn="ctr">
              <a:buNone/>
              <a:defRPr sz="2240"/>
            </a:lvl5pPr>
            <a:lvl6pPr marL="3200400" indent="0" algn="ctr">
              <a:buNone/>
              <a:defRPr sz="2240"/>
            </a:lvl6pPr>
            <a:lvl7pPr marL="3840480" indent="0" algn="ctr">
              <a:buNone/>
              <a:defRPr sz="2240"/>
            </a:lvl7pPr>
            <a:lvl8pPr marL="4480560" indent="0" algn="ctr">
              <a:buNone/>
              <a:defRPr sz="2240"/>
            </a:lvl8pPr>
            <a:lvl9pPr marL="5120640" indent="0" algn="ctr">
              <a:buNone/>
              <a:defRPr sz="224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88526-14A2-428D-BFC6-543595D15EB9}" type="datetimeFigureOut">
              <a:rPr lang="en-AU" smtClean="0"/>
              <a:t>18/10/2021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80B1D-E3A1-49FD-B42D-977BA6BB64A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5844514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88526-14A2-428D-BFC6-543595D15EB9}" type="datetimeFigureOut">
              <a:rPr lang="en-AU" smtClean="0"/>
              <a:t>18/10/2021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80B1D-E3A1-49FD-B42D-977BA6BB64A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174558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3443" y="2393635"/>
            <a:ext cx="11041380" cy="3993832"/>
          </a:xfrm>
        </p:spPr>
        <p:txBody>
          <a:bodyPr anchor="b"/>
          <a:lstStyle>
            <a:lvl1pPr>
              <a:defRPr sz="8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3443" y="6425250"/>
            <a:ext cx="11041380" cy="2100262"/>
          </a:xfrm>
        </p:spPr>
        <p:txBody>
          <a:bodyPr/>
          <a:lstStyle>
            <a:lvl1pPr marL="0" indent="0">
              <a:buNone/>
              <a:defRPr sz="3360">
                <a:solidFill>
                  <a:schemeClr val="tx1"/>
                </a:solidFill>
              </a:defRPr>
            </a:lvl1pPr>
            <a:lvl2pPr marL="64008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88526-14A2-428D-BFC6-543595D15EB9}" type="datetimeFigureOut">
              <a:rPr lang="en-AU" smtClean="0"/>
              <a:t>18/10/2021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80B1D-E3A1-49FD-B42D-977BA6BB64A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9778168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80110" y="2555875"/>
            <a:ext cx="5440680" cy="60918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80810" y="2555875"/>
            <a:ext cx="5440680" cy="60918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88526-14A2-428D-BFC6-543595D15EB9}" type="datetimeFigureOut">
              <a:rPr lang="en-AU" smtClean="0"/>
              <a:t>18/10/2021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80B1D-E3A1-49FD-B42D-977BA6BB64A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8807075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7" y="511177"/>
            <a:ext cx="11041380" cy="185578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1779" y="2353628"/>
            <a:ext cx="5415676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81779" y="3507105"/>
            <a:ext cx="5415676" cy="515842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80811" y="2353628"/>
            <a:ext cx="5442347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80811" y="3507105"/>
            <a:ext cx="5442347" cy="515842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88526-14A2-428D-BFC6-543595D15EB9}" type="datetimeFigureOut">
              <a:rPr lang="en-AU" smtClean="0"/>
              <a:t>18/10/2021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80B1D-E3A1-49FD-B42D-977BA6BB64A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506047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88526-14A2-428D-BFC6-543595D15EB9}" type="datetimeFigureOut">
              <a:rPr lang="en-AU" smtClean="0"/>
              <a:t>18/10/2021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80B1D-E3A1-49FD-B42D-977BA6BB64A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3795357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88526-14A2-428D-BFC6-543595D15EB9}" type="datetimeFigureOut">
              <a:rPr lang="en-AU" smtClean="0"/>
              <a:t>18/10/2021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80B1D-E3A1-49FD-B42D-977BA6BB64A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805006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42347" y="1382397"/>
            <a:ext cx="6480810" cy="6823075"/>
          </a:xfrm>
        </p:spPr>
        <p:txBody>
          <a:bodyPr/>
          <a:lstStyle>
            <a:lvl1pPr>
              <a:defRPr sz="4480"/>
            </a:lvl1pPr>
            <a:lvl2pPr>
              <a:defRPr sz="3920"/>
            </a:lvl2pPr>
            <a:lvl3pPr>
              <a:defRPr sz="336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88526-14A2-428D-BFC6-543595D15EB9}" type="datetimeFigureOut">
              <a:rPr lang="en-AU" smtClean="0"/>
              <a:t>18/10/2021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80B1D-E3A1-49FD-B42D-977BA6BB64A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2796645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80110" y="511177"/>
            <a:ext cx="11041380" cy="18557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0110" y="2555875"/>
            <a:ext cx="11041380" cy="60918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80110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D88526-14A2-428D-BFC6-543595D15EB9}" type="datetimeFigureOut">
              <a:rPr lang="en-AU" smtClean="0"/>
              <a:t>18/10/2021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240530" y="8898892"/>
            <a:ext cx="432054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041130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C80B1D-E3A1-49FD-B42D-977BA6BB64AF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5194599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  <p:sldLayoutId id="2147483671" r:id="rId12"/>
  </p:sldLayoutIdLst>
  <p:txStyles>
    <p:titleStyle>
      <a:lvl1pPr algn="l" defTabSz="1280160" rtl="0" eaLnBrk="1" latinLnBrk="0" hangingPunct="1">
        <a:lnSpc>
          <a:spcPct val="90000"/>
        </a:lnSpc>
        <a:spcBef>
          <a:spcPct val="0"/>
        </a:spcBef>
        <a:buNone/>
        <a:defRPr sz="61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20040" indent="-320040" algn="l" defTabSz="1280160" rtl="0" eaLnBrk="1" latinLnBrk="0" hangingPunct="1">
        <a:lnSpc>
          <a:spcPct val="90000"/>
        </a:lnSpc>
        <a:spcBef>
          <a:spcPts val="1400"/>
        </a:spcBef>
        <a:buFont typeface="Arial" panose="020B0604020202020204" pitchFamily="34" charset="0"/>
        <a:buChar char="•"/>
        <a:defRPr sz="3920" kern="1200">
          <a:solidFill>
            <a:schemeClr val="tx1"/>
          </a:solidFill>
          <a:latin typeface="+mn-lt"/>
          <a:ea typeface="+mn-ea"/>
          <a:cs typeface="+mn-cs"/>
        </a:defRPr>
      </a:lvl1pPr>
      <a:lvl2pPr marL="9601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3360" kern="1200">
          <a:solidFill>
            <a:schemeClr val="tx1"/>
          </a:solidFill>
          <a:latin typeface="+mn-lt"/>
          <a:ea typeface="+mn-ea"/>
          <a:cs typeface="+mn-cs"/>
        </a:defRPr>
      </a:lvl2pPr>
      <a:lvl3pPr marL="16002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2402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88036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52044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41605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4406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13" Type="http://schemas.openxmlformats.org/officeDocument/2006/relationships/image" Target="../media/image13.svg"/><Relationship Id="rId3" Type="http://schemas.openxmlformats.org/officeDocument/2006/relationships/image" Target="../media/image3.svg"/><Relationship Id="rId7" Type="http://schemas.openxmlformats.org/officeDocument/2006/relationships/image" Target="../media/image7.svg"/><Relationship Id="rId12" Type="http://schemas.openxmlformats.org/officeDocument/2006/relationships/image" Target="../media/image12.png"/><Relationship Id="rId17" Type="http://schemas.openxmlformats.org/officeDocument/2006/relationships/image" Target="../media/image17.svg"/><Relationship Id="rId2" Type="http://schemas.openxmlformats.org/officeDocument/2006/relationships/image" Target="../media/image2.png"/><Relationship Id="rId16" Type="http://schemas.openxmlformats.org/officeDocument/2006/relationships/image" Target="../media/image16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11" Type="http://schemas.openxmlformats.org/officeDocument/2006/relationships/image" Target="../media/image11.svg"/><Relationship Id="rId5" Type="http://schemas.openxmlformats.org/officeDocument/2006/relationships/image" Target="../media/image5.svg"/><Relationship Id="rId15" Type="http://schemas.openxmlformats.org/officeDocument/2006/relationships/image" Target="../media/image15.svg"/><Relationship Id="rId10" Type="http://schemas.openxmlformats.org/officeDocument/2006/relationships/image" Target="../media/image10.png"/><Relationship Id="rId4" Type="http://schemas.openxmlformats.org/officeDocument/2006/relationships/image" Target="../media/image4.png"/><Relationship Id="rId9" Type="http://schemas.openxmlformats.org/officeDocument/2006/relationships/image" Target="../media/image9.svg"/><Relationship Id="rId14" Type="http://schemas.openxmlformats.org/officeDocument/2006/relationships/image" Target="../media/image1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4C5720A6-4CFB-4B23-8AEC-6433C80C1FB4}"/>
              </a:ext>
            </a:extLst>
          </p:cNvPr>
          <p:cNvSpPr txBox="1"/>
          <p:nvPr/>
        </p:nvSpPr>
        <p:spPr>
          <a:xfrm>
            <a:off x="1086678" y="3167270"/>
            <a:ext cx="190831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Insert text here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AU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04E7B91-45E0-4A3C-8CBE-3002FCBBC174}"/>
              </a:ext>
            </a:extLst>
          </p:cNvPr>
          <p:cNvSpPr txBox="1"/>
          <p:nvPr/>
        </p:nvSpPr>
        <p:spPr>
          <a:xfrm>
            <a:off x="3929269" y="3167270"/>
            <a:ext cx="190831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Insert text here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AU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F54004B-A36C-49FC-8757-AF9D913E3470}"/>
              </a:ext>
            </a:extLst>
          </p:cNvPr>
          <p:cNvSpPr txBox="1"/>
          <p:nvPr/>
        </p:nvSpPr>
        <p:spPr>
          <a:xfrm>
            <a:off x="2623930" y="649254"/>
            <a:ext cx="190831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/>
              <a:t>Insert text here</a:t>
            </a: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AU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1123195-933F-4668-92ED-536F0AF39BB9}"/>
              </a:ext>
            </a:extLst>
          </p:cNvPr>
          <p:cNvSpPr txBox="1"/>
          <p:nvPr/>
        </p:nvSpPr>
        <p:spPr>
          <a:xfrm>
            <a:off x="6771860" y="3167269"/>
            <a:ext cx="190831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Insert text here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AU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A41DB8B-C490-478D-9978-622618B5ED5E}"/>
              </a:ext>
            </a:extLst>
          </p:cNvPr>
          <p:cNvSpPr txBox="1"/>
          <p:nvPr/>
        </p:nvSpPr>
        <p:spPr>
          <a:xfrm>
            <a:off x="9614451" y="3167269"/>
            <a:ext cx="190831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Insert text here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AU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1C8D821-F8A5-44BC-83F7-2F8DAAD11D77}"/>
              </a:ext>
            </a:extLst>
          </p:cNvPr>
          <p:cNvSpPr txBox="1"/>
          <p:nvPr/>
        </p:nvSpPr>
        <p:spPr>
          <a:xfrm>
            <a:off x="1086678" y="5038955"/>
            <a:ext cx="190831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Insert text here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AU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8C41F43-D7A4-42E2-A821-9A9FE726C17E}"/>
              </a:ext>
            </a:extLst>
          </p:cNvPr>
          <p:cNvSpPr txBox="1"/>
          <p:nvPr/>
        </p:nvSpPr>
        <p:spPr>
          <a:xfrm>
            <a:off x="3929269" y="5038955"/>
            <a:ext cx="190831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Insert text here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AU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A53BBC8-3AA0-49F7-99A4-CF22FC8D0B1C}"/>
              </a:ext>
            </a:extLst>
          </p:cNvPr>
          <p:cNvSpPr txBox="1"/>
          <p:nvPr/>
        </p:nvSpPr>
        <p:spPr>
          <a:xfrm>
            <a:off x="6771860" y="5038954"/>
            <a:ext cx="190831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Insert text here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AU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968937A-DE02-4A4F-B4C7-B04952F98A79}"/>
              </a:ext>
            </a:extLst>
          </p:cNvPr>
          <p:cNvSpPr txBox="1"/>
          <p:nvPr/>
        </p:nvSpPr>
        <p:spPr>
          <a:xfrm>
            <a:off x="9614451" y="5038954"/>
            <a:ext cx="190831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Insert text here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AU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FCAF2662-E6CF-46C5-B2F1-407A433357BA}"/>
              </a:ext>
            </a:extLst>
          </p:cNvPr>
          <p:cNvSpPr txBox="1"/>
          <p:nvPr/>
        </p:nvSpPr>
        <p:spPr>
          <a:xfrm>
            <a:off x="1086678" y="6600726"/>
            <a:ext cx="190831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Insert text here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AU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0FB39FE1-207C-4D16-83B9-1B62F06BC2DB}"/>
              </a:ext>
            </a:extLst>
          </p:cNvPr>
          <p:cNvSpPr txBox="1"/>
          <p:nvPr/>
        </p:nvSpPr>
        <p:spPr>
          <a:xfrm>
            <a:off x="3929269" y="6600726"/>
            <a:ext cx="190831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Insert text here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AU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6D75AC65-92D6-4699-B926-96062DC2E0A8}"/>
              </a:ext>
            </a:extLst>
          </p:cNvPr>
          <p:cNvSpPr txBox="1"/>
          <p:nvPr/>
        </p:nvSpPr>
        <p:spPr>
          <a:xfrm>
            <a:off x="6771860" y="6600725"/>
            <a:ext cx="190831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Insert text here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AU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ECD4FF25-AC91-41AE-BA9F-28C6FB7C2A7F}"/>
              </a:ext>
            </a:extLst>
          </p:cNvPr>
          <p:cNvSpPr txBox="1"/>
          <p:nvPr/>
        </p:nvSpPr>
        <p:spPr>
          <a:xfrm>
            <a:off x="9614451" y="6600725"/>
            <a:ext cx="190831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Insert text here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AU" dirty="0"/>
          </a:p>
        </p:txBody>
      </p:sp>
      <p:pic>
        <p:nvPicPr>
          <p:cNvPr id="20" name="Graphic 19" descr="Neutral face outline with solid fill">
            <a:extLst>
              <a:ext uri="{FF2B5EF4-FFF2-40B4-BE49-F238E27FC236}">
                <a16:creationId xmlns:a16="http://schemas.microsoft.com/office/drawing/2014/main" id="{81FA222C-C060-4C24-9272-2E235EB8895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473884" y="8162497"/>
            <a:ext cx="914400" cy="914400"/>
          </a:xfrm>
          <a:prstGeom prst="rect">
            <a:avLst/>
          </a:prstGeom>
        </p:spPr>
      </p:pic>
      <p:pic>
        <p:nvPicPr>
          <p:cNvPr id="22" name="Graphic 21" descr="Sad face outline with solid fill">
            <a:extLst>
              <a:ext uri="{FF2B5EF4-FFF2-40B4-BE49-F238E27FC236}">
                <a16:creationId xmlns:a16="http://schemas.microsoft.com/office/drawing/2014/main" id="{271065D2-960F-4877-A01F-01115FA90DD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4077250" y="8162497"/>
            <a:ext cx="914400" cy="914400"/>
          </a:xfrm>
          <a:prstGeom prst="rect">
            <a:avLst/>
          </a:prstGeom>
        </p:spPr>
      </p:pic>
      <p:pic>
        <p:nvPicPr>
          <p:cNvPr id="24" name="Graphic 23" descr="Smiling face outline with solid fill">
            <a:extLst>
              <a:ext uri="{FF2B5EF4-FFF2-40B4-BE49-F238E27FC236}">
                <a16:creationId xmlns:a16="http://schemas.microsoft.com/office/drawing/2014/main" id="{DAEE0871-483C-480B-9929-1574D7046F55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1283982" y="8162497"/>
            <a:ext cx="914400" cy="914400"/>
          </a:xfrm>
          <a:prstGeom prst="rect">
            <a:avLst/>
          </a:prstGeom>
        </p:spPr>
      </p:pic>
      <p:pic>
        <p:nvPicPr>
          <p:cNvPr id="26" name="Graphic 25" descr="Smiling with hearts face outline with solid fill">
            <a:extLst>
              <a:ext uri="{FF2B5EF4-FFF2-40B4-BE49-F238E27FC236}">
                <a16:creationId xmlns:a16="http://schemas.microsoft.com/office/drawing/2014/main" id="{A469AAF5-F5F3-4305-B642-BB5585D3D0BE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2680616" y="8162497"/>
            <a:ext cx="914400" cy="914400"/>
          </a:xfrm>
          <a:prstGeom prst="rect">
            <a:avLst/>
          </a:prstGeom>
        </p:spPr>
      </p:pic>
      <p:pic>
        <p:nvPicPr>
          <p:cNvPr id="32" name="Graphic 31" descr="Grinning face outline with solid fill">
            <a:extLst>
              <a:ext uri="{FF2B5EF4-FFF2-40B4-BE49-F238E27FC236}">
                <a16:creationId xmlns:a16="http://schemas.microsoft.com/office/drawing/2014/main" id="{EBEBFC78-DCA3-43FB-BDAE-55070BDA8670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9663786" y="8162496"/>
            <a:ext cx="914400" cy="914400"/>
          </a:xfrm>
          <a:prstGeom prst="rect">
            <a:avLst/>
          </a:prstGeom>
        </p:spPr>
      </p:pic>
      <p:pic>
        <p:nvPicPr>
          <p:cNvPr id="34" name="Graphic 33" descr="Confused face outline with solid fill">
            <a:extLst>
              <a:ext uri="{FF2B5EF4-FFF2-40B4-BE49-F238E27FC236}">
                <a16:creationId xmlns:a16="http://schemas.microsoft.com/office/drawing/2014/main" id="{7D9FF253-1F09-4B30-BD13-EE3AA53B797A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8267152" y="8162496"/>
            <a:ext cx="914400" cy="914400"/>
          </a:xfrm>
          <a:prstGeom prst="rect">
            <a:avLst/>
          </a:prstGeom>
        </p:spPr>
      </p:pic>
      <p:pic>
        <p:nvPicPr>
          <p:cNvPr id="36" name="Graphic 35" descr="Crying face outline with solid fill">
            <a:extLst>
              <a:ext uri="{FF2B5EF4-FFF2-40B4-BE49-F238E27FC236}">
                <a16:creationId xmlns:a16="http://schemas.microsoft.com/office/drawing/2014/main" id="{0B060774-84A7-457B-A668-FBE67F6D51C5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5"/>
              </a:ext>
            </a:extLst>
          </a:blip>
          <a:stretch>
            <a:fillRect/>
          </a:stretch>
        </p:blipFill>
        <p:spPr>
          <a:xfrm>
            <a:off x="6870518" y="8162496"/>
            <a:ext cx="914400" cy="914400"/>
          </a:xfrm>
          <a:prstGeom prst="rect">
            <a:avLst/>
          </a:prstGeom>
        </p:spPr>
      </p:pic>
      <p:sp>
        <p:nvSpPr>
          <p:cNvPr id="38" name="Picture Placeholder 37">
            <a:extLst>
              <a:ext uri="{FF2B5EF4-FFF2-40B4-BE49-F238E27FC236}">
                <a16:creationId xmlns:a16="http://schemas.microsoft.com/office/drawing/2014/main" id="{95486391-7A10-414B-A93E-F5B5D9205567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/>
      </p:sp>
      <p:pic>
        <p:nvPicPr>
          <p:cNvPr id="39" name="Graphic 38" descr="Confused face outline with solid fill">
            <a:extLst>
              <a:ext uri="{FF2B5EF4-FFF2-40B4-BE49-F238E27FC236}">
                <a16:creationId xmlns:a16="http://schemas.microsoft.com/office/drawing/2014/main" id="{6E1770F2-F98B-48D9-966D-F17068B32349}"/>
              </a:ext>
            </a:extLst>
          </p:cNvPr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7"/>
              </a:ext>
            </a:extLst>
          </a:blip>
          <a:srcRect/>
          <a:stretch/>
        </p:blipFill>
        <p:spPr>
          <a:xfrm>
            <a:off x="11060418" y="8162496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4824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F1D7B047DF1A646872057E8ED398207" ma:contentTypeVersion="8" ma:contentTypeDescription="Create a new document." ma:contentTypeScope="" ma:versionID="6784f2e959faa49e99a384ca8efd00ad">
  <xsd:schema xmlns:xsd="http://www.w3.org/2001/XMLSchema" xmlns:xs="http://www.w3.org/2001/XMLSchema" xmlns:p="http://schemas.microsoft.com/office/2006/metadata/properties" xmlns:ns2="2a2efd3f-a11d-463f-ab25-a5cdb7105522" xmlns:ns3="4742c51a-2341-48f3-b93b-08fb2b1d9335" targetNamespace="http://schemas.microsoft.com/office/2006/metadata/properties" ma:root="true" ma:fieldsID="2f9f73c002c514793db8de737d33999a" ns2:_="" ns3:_="">
    <xsd:import namespace="2a2efd3f-a11d-463f-ab25-a5cdb7105522"/>
    <xsd:import namespace="4742c51a-2341-48f3-b93b-08fb2b1d933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LengthInSeconds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a2efd3f-a11d-463f-ab25-a5cdb710552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3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742c51a-2341-48f3-b93b-08fb2b1d9335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92C3188-BE0D-474F-B6DB-3636DDA50729}">
  <ds:schemaRefs>
    <ds:schemaRef ds:uri="http://schemas.microsoft.com/office/2006/documentManagement/types"/>
    <ds:schemaRef ds:uri="http://schemas.microsoft.com/office/2006/metadata/properties"/>
    <ds:schemaRef ds:uri="http://www.w3.org/XML/1998/namespace"/>
    <ds:schemaRef ds:uri="http://schemas.microsoft.com/office/infopath/2007/PartnerControls"/>
    <ds:schemaRef ds:uri="http://purl.org/dc/terms/"/>
    <ds:schemaRef ds:uri="2a2efd3f-a11d-463f-ab25-a5cdb7105522"/>
    <ds:schemaRef ds:uri="http://schemas.openxmlformats.org/package/2006/metadata/core-properties"/>
    <ds:schemaRef ds:uri="http://purl.org/dc/dcmitype/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0F3A6E57-8614-4FCE-AB00-C4FAA6E6F6E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954F269-9E37-471E-A3F0-84326B728EC3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47</TotalTime>
  <Words>39</Words>
  <Application>Microsoft Office PowerPoint</Application>
  <PresentationFormat>A3 Paper (297x420 mm)</PresentationFormat>
  <Paragraphs>13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Graphik Bold</vt:lpstr>
      <vt:lpstr>Graphik Extralight</vt:lpstr>
      <vt:lpstr>Graphik Wide Medium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Wen Hao Liang</dc:creator>
  <cp:lastModifiedBy>Wen Hao Liang</cp:lastModifiedBy>
  <cp:revision>1</cp:revision>
  <dcterms:created xsi:type="dcterms:W3CDTF">2021-10-17T23:24:20Z</dcterms:created>
  <dcterms:modified xsi:type="dcterms:W3CDTF">2021-10-18T04:40:53Z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0x0101007F1D7B047DF1A646872057E8ED398207</vt:lpwstr>
  </property>
</Properties>
</file>